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useo Moderno Italics" charset="1" panose="00000000000000000000"/>
      <p:regular r:id="rId21"/>
    </p:embeddedFont>
    <p:embeddedFont>
      <p:font typeface="Arial Nova Bold" charset="1" panose="020B0804020202020204"/>
      <p:regular r:id="rId22"/>
    </p:embeddedFont>
    <p:embeddedFont>
      <p:font typeface="Arial Nova" charset="1" panose="020B0504020202020204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Arial Nova Italics" charset="1" panose="020B050402020209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jpeg" Type="http://schemas.openxmlformats.org/officeDocument/2006/relationships/image"/><Relationship Id="rId14" Target="../media/image42.jpe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1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1.png" Type="http://schemas.openxmlformats.org/officeDocument/2006/relationships/image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474550"/>
            <a:ext cx="7183837" cy="84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0"/>
              </a:lnSpc>
            </a:pPr>
            <a:r>
              <a:rPr lang="en-US" b="true" sz="6590" spc="-527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ONE </a:t>
            </a:r>
            <a:r>
              <a:rPr lang="en-US" b="true" sz="6590" spc="-527">
                <a:solidFill>
                  <a:srgbClr val="7ED95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UNIT</a:t>
            </a:r>
            <a:r>
              <a:rPr lang="en-US" b="true" sz="6590" spc="-527">
                <a:solidFill>
                  <a:srgbClr val="C1FF7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b="true" sz="6590" spc="-527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AT A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8333664"/>
            <a:ext cx="3785184" cy="92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7" spc="-104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Lovely Fernandez C2030405696</a:t>
            </a:r>
          </a:p>
          <a:p>
            <a:pPr algn="l">
              <a:lnSpc>
                <a:spcPts val="2235"/>
              </a:lnSpc>
            </a:pPr>
            <a:r>
              <a:rPr lang="en-US" sz="1597" spc="-79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Technological University Dublin</a:t>
            </a:r>
          </a:p>
          <a:p>
            <a:pPr algn="l">
              <a:lnSpc>
                <a:spcPts val="2235"/>
              </a:lnSpc>
            </a:pPr>
            <a:r>
              <a:rPr lang="en-US" sz="1597" spc="-79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Computer Science Department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16131" y="2228440"/>
            <a:ext cx="10739040" cy="317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8"/>
              </a:lnSpc>
            </a:pPr>
            <a:r>
              <a:rPr lang="en-US" b="true" sz="24451" spc="-1956">
                <a:solidFill>
                  <a:srgbClr val="07CA6C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  <a:p>
            <a:pPr algn="ctr">
              <a:lnSpc>
                <a:spcPts val="2935"/>
              </a:lnSpc>
            </a:pPr>
            <a:r>
              <a:rPr lang="en-US" b="true" sz="3089" spc="-247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ADVANCED GUIDANCE ASSISTANCE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63531">
            <a:off x="13560573" y="7612322"/>
            <a:ext cx="3075562" cy="3998958"/>
          </a:xfrm>
          <a:custGeom>
            <a:avLst/>
            <a:gdLst/>
            <a:ahLst/>
            <a:cxnLst/>
            <a:rect r="r" b="b" t="t" l="l"/>
            <a:pathLst>
              <a:path h="3998958" w="3075562">
                <a:moveTo>
                  <a:pt x="3075562" y="0"/>
                </a:moveTo>
                <a:lnTo>
                  <a:pt x="0" y="0"/>
                </a:lnTo>
                <a:lnTo>
                  <a:pt x="0" y="3998957"/>
                </a:lnTo>
                <a:lnTo>
                  <a:pt x="3075562" y="3998957"/>
                </a:lnTo>
                <a:lnTo>
                  <a:pt x="30755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534">
            <a:off x="14535737" y="5020980"/>
            <a:ext cx="4387475" cy="5704754"/>
          </a:xfrm>
          <a:custGeom>
            <a:avLst/>
            <a:gdLst/>
            <a:ahLst/>
            <a:cxnLst/>
            <a:rect r="r" b="b" t="t" l="l"/>
            <a:pathLst>
              <a:path h="5704754" w="4387475">
                <a:moveTo>
                  <a:pt x="0" y="0"/>
                </a:moveTo>
                <a:lnTo>
                  <a:pt x="4387474" y="0"/>
                </a:lnTo>
                <a:lnTo>
                  <a:pt x="4387474" y="5704754"/>
                </a:lnTo>
                <a:lnTo>
                  <a:pt x="0" y="570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7809537">
            <a:off x="-2318856" y="-703910"/>
            <a:ext cx="2511646" cy="519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2"/>
              </a:lnSpc>
            </a:pPr>
            <a:r>
              <a:rPr lang="en-US" sz="30280" i="true" spc="-1816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3531">
            <a:off x="-119945" y="7594390"/>
            <a:ext cx="2297290" cy="2987020"/>
          </a:xfrm>
          <a:custGeom>
            <a:avLst/>
            <a:gdLst/>
            <a:ahLst/>
            <a:cxnLst/>
            <a:rect r="r" b="b" t="t" l="l"/>
            <a:pathLst>
              <a:path h="2987020" w="2297290">
                <a:moveTo>
                  <a:pt x="0" y="0"/>
                </a:moveTo>
                <a:lnTo>
                  <a:pt x="2297290" y="0"/>
                </a:lnTo>
                <a:lnTo>
                  <a:pt x="2297290" y="2987020"/>
                </a:lnTo>
                <a:lnTo>
                  <a:pt x="0" y="298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990666" y="3713376"/>
            <a:ext cx="3335233" cy="2645710"/>
            <a:chOff x="0" y="0"/>
            <a:chExt cx="880345" cy="6983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0345" cy="698343"/>
            </a:xfrm>
            <a:custGeom>
              <a:avLst/>
              <a:gdLst/>
              <a:ahLst/>
              <a:cxnLst/>
              <a:rect r="r" b="b" t="t" l="l"/>
              <a:pathLst>
                <a:path h="698343" w="880345">
                  <a:moveTo>
                    <a:pt x="53389" y="0"/>
                  </a:moveTo>
                  <a:lnTo>
                    <a:pt x="826956" y="0"/>
                  </a:lnTo>
                  <a:cubicBezTo>
                    <a:pt x="841115" y="0"/>
                    <a:pt x="854695" y="5625"/>
                    <a:pt x="864707" y="15637"/>
                  </a:cubicBezTo>
                  <a:cubicBezTo>
                    <a:pt x="874720" y="25650"/>
                    <a:pt x="880345" y="39229"/>
                    <a:pt x="880345" y="53389"/>
                  </a:cubicBezTo>
                  <a:lnTo>
                    <a:pt x="880345" y="644954"/>
                  </a:lnTo>
                  <a:cubicBezTo>
                    <a:pt x="880345" y="659114"/>
                    <a:pt x="874720" y="672694"/>
                    <a:pt x="864707" y="682706"/>
                  </a:cubicBezTo>
                  <a:cubicBezTo>
                    <a:pt x="854695" y="692718"/>
                    <a:pt x="841115" y="698343"/>
                    <a:pt x="826956" y="698343"/>
                  </a:cubicBezTo>
                  <a:lnTo>
                    <a:pt x="53389" y="698343"/>
                  </a:lnTo>
                  <a:cubicBezTo>
                    <a:pt x="23903" y="698343"/>
                    <a:pt x="0" y="674440"/>
                    <a:pt x="0" y="644954"/>
                  </a:cubicBezTo>
                  <a:lnTo>
                    <a:pt x="0" y="53389"/>
                  </a:lnTo>
                  <a:cubicBezTo>
                    <a:pt x="0" y="23903"/>
                    <a:pt x="23903" y="0"/>
                    <a:pt x="53389" y="0"/>
                  </a:cubicBezTo>
                  <a:close/>
                </a:path>
              </a:pathLst>
            </a:custGeom>
            <a:blipFill>
              <a:blip r:embed="rId7"/>
              <a:stretch>
                <a:fillRect l="-872" t="0" r="-87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924215" y="3713376"/>
            <a:ext cx="4373118" cy="2645710"/>
            <a:chOff x="0" y="0"/>
            <a:chExt cx="1359849" cy="8227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59849" cy="822701"/>
            </a:xfrm>
            <a:custGeom>
              <a:avLst/>
              <a:gdLst/>
              <a:ahLst/>
              <a:cxnLst/>
              <a:rect r="r" b="b" t="t" l="l"/>
              <a:pathLst>
                <a:path h="822701" w="1359849">
                  <a:moveTo>
                    <a:pt x="40718" y="0"/>
                  </a:moveTo>
                  <a:lnTo>
                    <a:pt x="1319131" y="0"/>
                  </a:lnTo>
                  <a:cubicBezTo>
                    <a:pt x="1329930" y="0"/>
                    <a:pt x="1340287" y="4290"/>
                    <a:pt x="1347923" y="11926"/>
                  </a:cubicBezTo>
                  <a:cubicBezTo>
                    <a:pt x="1355559" y="19562"/>
                    <a:pt x="1359849" y="29919"/>
                    <a:pt x="1359849" y="40718"/>
                  </a:cubicBezTo>
                  <a:lnTo>
                    <a:pt x="1359849" y="781983"/>
                  </a:lnTo>
                  <a:cubicBezTo>
                    <a:pt x="1359849" y="804471"/>
                    <a:pt x="1341619" y="822701"/>
                    <a:pt x="1319131" y="822701"/>
                  </a:cubicBezTo>
                  <a:lnTo>
                    <a:pt x="40718" y="822701"/>
                  </a:lnTo>
                  <a:cubicBezTo>
                    <a:pt x="29919" y="822701"/>
                    <a:pt x="19562" y="818411"/>
                    <a:pt x="11926" y="810775"/>
                  </a:cubicBezTo>
                  <a:cubicBezTo>
                    <a:pt x="4290" y="803138"/>
                    <a:pt x="0" y="792782"/>
                    <a:pt x="0" y="781983"/>
                  </a:cubicBezTo>
                  <a:lnTo>
                    <a:pt x="0" y="40718"/>
                  </a:lnTo>
                  <a:cubicBezTo>
                    <a:pt x="0" y="29919"/>
                    <a:pt x="4290" y="19562"/>
                    <a:pt x="11926" y="11926"/>
                  </a:cubicBezTo>
                  <a:cubicBezTo>
                    <a:pt x="19562" y="4290"/>
                    <a:pt x="29919" y="0"/>
                    <a:pt x="40718" y="0"/>
                  </a:cubicBezTo>
                  <a:close/>
                </a:path>
              </a:pathLst>
            </a:custGeom>
            <a:blipFill>
              <a:blip r:embed="rId8"/>
              <a:stretch>
                <a:fillRect l="-1477" t="0" r="-1477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784411" y="3713376"/>
            <a:ext cx="3681293" cy="2645710"/>
            <a:chOff x="0" y="0"/>
            <a:chExt cx="1111976" cy="7991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976" cy="799167"/>
            </a:xfrm>
            <a:custGeom>
              <a:avLst/>
              <a:gdLst/>
              <a:ahLst/>
              <a:cxnLst/>
              <a:rect r="r" b="b" t="t" l="l"/>
              <a:pathLst>
                <a:path h="799167" w="1111976">
                  <a:moveTo>
                    <a:pt x="48370" y="0"/>
                  </a:moveTo>
                  <a:lnTo>
                    <a:pt x="1063606" y="0"/>
                  </a:lnTo>
                  <a:cubicBezTo>
                    <a:pt x="1090320" y="0"/>
                    <a:pt x="1111976" y="21656"/>
                    <a:pt x="1111976" y="48370"/>
                  </a:cubicBezTo>
                  <a:lnTo>
                    <a:pt x="1111976" y="750797"/>
                  </a:lnTo>
                  <a:cubicBezTo>
                    <a:pt x="1111976" y="777511"/>
                    <a:pt x="1090320" y="799167"/>
                    <a:pt x="1063606" y="799167"/>
                  </a:cubicBezTo>
                  <a:lnTo>
                    <a:pt x="48370" y="799167"/>
                  </a:lnTo>
                  <a:cubicBezTo>
                    <a:pt x="35541" y="799167"/>
                    <a:pt x="23238" y="794070"/>
                    <a:pt x="14167" y="784999"/>
                  </a:cubicBezTo>
                  <a:cubicBezTo>
                    <a:pt x="5096" y="775928"/>
                    <a:pt x="0" y="763625"/>
                    <a:pt x="0" y="750797"/>
                  </a:cubicBezTo>
                  <a:lnTo>
                    <a:pt x="0" y="48370"/>
                  </a:lnTo>
                  <a:cubicBezTo>
                    <a:pt x="0" y="21656"/>
                    <a:pt x="21656" y="0"/>
                    <a:pt x="48370" y="0"/>
                  </a:cubicBezTo>
                  <a:close/>
                </a:path>
              </a:pathLst>
            </a:custGeom>
            <a:blipFill>
              <a:blip r:embed="rId9"/>
              <a:stretch>
                <a:fillRect l="-6440" t="0" r="-644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04178" y="2444621"/>
            <a:ext cx="9809581" cy="92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644" spc="-13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A concentration device that alerts users when they lose focus on a task or, if it senses signs of intense focus, recommends taking break.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Focus Mode</a:t>
            </a:r>
          </a:p>
        </p:txBody>
      </p:sp>
      <p:sp>
        <p:nvSpPr>
          <p:cNvPr name="TextBox 28" id="28"/>
          <p:cNvSpPr txBox="true"/>
          <p:nvPr/>
        </p:nvSpPr>
        <p:spPr>
          <a:xfrm rot="-5832989">
            <a:off x="-1460850" y="-2301198"/>
            <a:ext cx="2079344" cy="428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5"/>
              </a:lnSpc>
            </a:pPr>
            <a:r>
              <a:rPr lang="en-US" sz="25068" i="true" spc="-1504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990666" y="6646378"/>
            <a:ext cx="3335233" cy="1345446"/>
            <a:chOff x="0" y="0"/>
            <a:chExt cx="974756" cy="3932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4756" cy="393220"/>
            </a:xfrm>
            <a:custGeom>
              <a:avLst/>
              <a:gdLst/>
              <a:ahLst/>
              <a:cxnLst/>
              <a:rect r="r" b="b" t="t" l="l"/>
              <a:pathLst>
                <a:path h="393220" w="974756">
                  <a:moveTo>
                    <a:pt x="37140" y="0"/>
                  </a:moveTo>
                  <a:lnTo>
                    <a:pt x="937616" y="0"/>
                  </a:lnTo>
                  <a:cubicBezTo>
                    <a:pt x="947466" y="0"/>
                    <a:pt x="956913" y="3913"/>
                    <a:pt x="963878" y="10878"/>
                  </a:cubicBezTo>
                  <a:cubicBezTo>
                    <a:pt x="970843" y="17843"/>
                    <a:pt x="974756" y="27290"/>
                    <a:pt x="974756" y="37140"/>
                  </a:cubicBezTo>
                  <a:lnTo>
                    <a:pt x="974756" y="356080"/>
                  </a:lnTo>
                  <a:cubicBezTo>
                    <a:pt x="974756" y="376592"/>
                    <a:pt x="958128" y="393220"/>
                    <a:pt x="937616" y="393220"/>
                  </a:cubicBezTo>
                  <a:lnTo>
                    <a:pt x="37140" y="393220"/>
                  </a:lnTo>
                  <a:cubicBezTo>
                    <a:pt x="16628" y="393220"/>
                    <a:pt x="0" y="376592"/>
                    <a:pt x="0" y="356080"/>
                  </a:cubicBezTo>
                  <a:lnTo>
                    <a:pt x="0" y="37140"/>
                  </a:lnTo>
                  <a:cubicBezTo>
                    <a:pt x="0" y="16628"/>
                    <a:pt x="16628" y="0"/>
                    <a:pt x="37140" y="0"/>
                  </a:cubicBezTo>
                  <a:close/>
                </a:path>
              </a:pathLst>
            </a:custGeom>
            <a:solidFill>
              <a:srgbClr val="DEFCD1"/>
            </a:solidFill>
            <a:ln w="9525" cap="sq">
              <a:solidFill>
                <a:srgbClr val="099753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74756" cy="440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Detects User’s Eyes, Head, and Body Movements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990666" y="8109107"/>
            <a:ext cx="3335233" cy="971805"/>
            <a:chOff x="0" y="0"/>
            <a:chExt cx="974756" cy="2840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4756" cy="284020"/>
            </a:xfrm>
            <a:custGeom>
              <a:avLst/>
              <a:gdLst/>
              <a:ahLst/>
              <a:cxnLst/>
              <a:rect r="r" b="b" t="t" l="l"/>
              <a:pathLst>
                <a:path h="284020" w="974756">
                  <a:moveTo>
                    <a:pt x="37140" y="0"/>
                  </a:moveTo>
                  <a:lnTo>
                    <a:pt x="937616" y="0"/>
                  </a:lnTo>
                  <a:cubicBezTo>
                    <a:pt x="947466" y="0"/>
                    <a:pt x="956913" y="3913"/>
                    <a:pt x="963878" y="10878"/>
                  </a:cubicBezTo>
                  <a:cubicBezTo>
                    <a:pt x="970843" y="17843"/>
                    <a:pt x="974756" y="27290"/>
                    <a:pt x="974756" y="37140"/>
                  </a:cubicBezTo>
                  <a:lnTo>
                    <a:pt x="974756" y="246880"/>
                  </a:lnTo>
                  <a:cubicBezTo>
                    <a:pt x="974756" y="267392"/>
                    <a:pt x="958128" y="284020"/>
                    <a:pt x="937616" y="284020"/>
                  </a:cubicBezTo>
                  <a:lnTo>
                    <a:pt x="37140" y="284020"/>
                  </a:lnTo>
                  <a:cubicBezTo>
                    <a:pt x="16628" y="284020"/>
                    <a:pt x="0" y="267392"/>
                    <a:pt x="0" y="246880"/>
                  </a:cubicBezTo>
                  <a:lnTo>
                    <a:pt x="0" y="37140"/>
                  </a:lnTo>
                  <a:cubicBezTo>
                    <a:pt x="0" y="16628"/>
                    <a:pt x="16628" y="0"/>
                    <a:pt x="37140" y="0"/>
                  </a:cubicBezTo>
                  <a:close/>
                </a:path>
              </a:pathLst>
            </a:custGeom>
            <a:solidFill>
              <a:srgbClr val="DEFCD1"/>
            </a:solidFill>
            <a:ln w="9525" cap="sq">
              <a:solidFill>
                <a:srgbClr val="099753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974756" cy="331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Timer begins when Focus Mode is enabled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784411" y="6646378"/>
            <a:ext cx="3681293" cy="971805"/>
            <a:chOff x="0" y="0"/>
            <a:chExt cx="1075896" cy="2840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5896" cy="284020"/>
            </a:xfrm>
            <a:custGeom>
              <a:avLst/>
              <a:gdLst/>
              <a:ahLst/>
              <a:cxnLst/>
              <a:rect r="r" b="b" t="t" l="l"/>
              <a:pathLst>
                <a:path h="284020" w="1075896">
                  <a:moveTo>
                    <a:pt x="33649" y="0"/>
                  </a:moveTo>
                  <a:lnTo>
                    <a:pt x="1042247" y="0"/>
                  </a:lnTo>
                  <a:cubicBezTo>
                    <a:pt x="1060831" y="0"/>
                    <a:pt x="1075896" y="15065"/>
                    <a:pt x="1075896" y="33649"/>
                  </a:cubicBezTo>
                  <a:lnTo>
                    <a:pt x="1075896" y="250371"/>
                  </a:lnTo>
                  <a:cubicBezTo>
                    <a:pt x="1075896" y="259295"/>
                    <a:pt x="1072351" y="267854"/>
                    <a:pt x="1066040" y="274164"/>
                  </a:cubicBezTo>
                  <a:cubicBezTo>
                    <a:pt x="1059730" y="280475"/>
                    <a:pt x="1051171" y="284020"/>
                    <a:pt x="1042247" y="284020"/>
                  </a:cubicBezTo>
                  <a:lnTo>
                    <a:pt x="33649" y="284020"/>
                  </a:lnTo>
                  <a:cubicBezTo>
                    <a:pt x="24725" y="284020"/>
                    <a:pt x="16166" y="280475"/>
                    <a:pt x="9855" y="274164"/>
                  </a:cubicBezTo>
                  <a:cubicBezTo>
                    <a:pt x="3545" y="267854"/>
                    <a:pt x="0" y="259295"/>
                    <a:pt x="0" y="250371"/>
                  </a:cubicBezTo>
                  <a:lnTo>
                    <a:pt x="0" y="33649"/>
                  </a:lnTo>
                  <a:cubicBezTo>
                    <a:pt x="0" y="15065"/>
                    <a:pt x="15065" y="0"/>
                    <a:pt x="33649" y="0"/>
                  </a:cubicBezTo>
                  <a:close/>
                </a:path>
              </a:pathLst>
            </a:custGeom>
            <a:solidFill>
              <a:srgbClr val="D1EEFC"/>
            </a:solidFill>
            <a:ln w="9525" cap="sq">
              <a:solidFill>
                <a:srgbClr val="091B97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075896" cy="331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engages with task for an extended period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84411" y="7732483"/>
            <a:ext cx="3681293" cy="971805"/>
            <a:chOff x="0" y="0"/>
            <a:chExt cx="1075896" cy="28402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75896" cy="284020"/>
            </a:xfrm>
            <a:custGeom>
              <a:avLst/>
              <a:gdLst/>
              <a:ahLst/>
              <a:cxnLst/>
              <a:rect r="r" b="b" t="t" l="l"/>
              <a:pathLst>
                <a:path h="284020" w="1075896">
                  <a:moveTo>
                    <a:pt x="33649" y="0"/>
                  </a:moveTo>
                  <a:lnTo>
                    <a:pt x="1042247" y="0"/>
                  </a:lnTo>
                  <a:cubicBezTo>
                    <a:pt x="1060831" y="0"/>
                    <a:pt x="1075896" y="15065"/>
                    <a:pt x="1075896" y="33649"/>
                  </a:cubicBezTo>
                  <a:lnTo>
                    <a:pt x="1075896" y="250371"/>
                  </a:lnTo>
                  <a:cubicBezTo>
                    <a:pt x="1075896" y="259295"/>
                    <a:pt x="1072351" y="267854"/>
                    <a:pt x="1066040" y="274164"/>
                  </a:cubicBezTo>
                  <a:cubicBezTo>
                    <a:pt x="1059730" y="280475"/>
                    <a:pt x="1051171" y="284020"/>
                    <a:pt x="1042247" y="284020"/>
                  </a:cubicBezTo>
                  <a:lnTo>
                    <a:pt x="33649" y="284020"/>
                  </a:lnTo>
                  <a:cubicBezTo>
                    <a:pt x="24725" y="284020"/>
                    <a:pt x="16166" y="280475"/>
                    <a:pt x="9855" y="274164"/>
                  </a:cubicBezTo>
                  <a:cubicBezTo>
                    <a:pt x="3545" y="267854"/>
                    <a:pt x="0" y="259295"/>
                    <a:pt x="0" y="250371"/>
                  </a:cubicBezTo>
                  <a:lnTo>
                    <a:pt x="0" y="33649"/>
                  </a:lnTo>
                  <a:cubicBezTo>
                    <a:pt x="0" y="15065"/>
                    <a:pt x="15065" y="0"/>
                    <a:pt x="33649" y="0"/>
                  </a:cubicBezTo>
                  <a:close/>
                </a:path>
              </a:pathLst>
            </a:custGeom>
            <a:solidFill>
              <a:srgbClr val="D1EEFC"/>
            </a:solidFill>
            <a:ln w="9525" cap="sq">
              <a:solidFill>
                <a:srgbClr val="091B97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075896" cy="331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AGA notifies user to take a break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924215" y="6646378"/>
            <a:ext cx="4373118" cy="672723"/>
            <a:chOff x="0" y="0"/>
            <a:chExt cx="1278089" cy="19661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78089" cy="196610"/>
            </a:xfrm>
            <a:custGeom>
              <a:avLst/>
              <a:gdLst/>
              <a:ahLst/>
              <a:cxnLst/>
              <a:rect r="r" b="b" t="t" l="l"/>
              <a:pathLst>
                <a:path h="196610" w="1278089">
                  <a:moveTo>
                    <a:pt x="28325" y="0"/>
                  </a:moveTo>
                  <a:lnTo>
                    <a:pt x="1249763" y="0"/>
                  </a:lnTo>
                  <a:cubicBezTo>
                    <a:pt x="1265407" y="0"/>
                    <a:pt x="1278089" y="12682"/>
                    <a:pt x="1278089" y="28325"/>
                  </a:cubicBezTo>
                  <a:lnTo>
                    <a:pt x="1278089" y="168285"/>
                  </a:lnTo>
                  <a:cubicBezTo>
                    <a:pt x="1278089" y="183928"/>
                    <a:pt x="1265407" y="196610"/>
                    <a:pt x="1249763" y="196610"/>
                  </a:cubicBezTo>
                  <a:lnTo>
                    <a:pt x="28325" y="196610"/>
                  </a:lnTo>
                  <a:cubicBezTo>
                    <a:pt x="12682" y="196610"/>
                    <a:pt x="0" y="183928"/>
                    <a:pt x="0" y="168285"/>
                  </a:cubicBezTo>
                  <a:lnTo>
                    <a:pt x="0" y="28325"/>
                  </a:lnTo>
                  <a:cubicBezTo>
                    <a:pt x="0" y="12682"/>
                    <a:pt x="12682" y="0"/>
                    <a:pt x="28325" y="0"/>
                  </a:cubicBezTo>
                  <a:close/>
                </a:path>
              </a:pathLst>
            </a:custGeom>
            <a:solidFill>
              <a:srgbClr val="FAD1FC"/>
            </a:solidFill>
            <a:ln w="9525" cap="sq">
              <a:solidFill>
                <a:srgbClr val="970951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278089" cy="24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loses focus of the task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924215" y="7429722"/>
            <a:ext cx="4373118" cy="942616"/>
            <a:chOff x="0" y="0"/>
            <a:chExt cx="1278089" cy="27548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78089" cy="275489"/>
            </a:xfrm>
            <a:custGeom>
              <a:avLst/>
              <a:gdLst/>
              <a:ahLst/>
              <a:cxnLst/>
              <a:rect r="r" b="b" t="t" l="l"/>
              <a:pathLst>
                <a:path h="275489" w="1278089">
                  <a:moveTo>
                    <a:pt x="28325" y="0"/>
                  </a:moveTo>
                  <a:lnTo>
                    <a:pt x="1249763" y="0"/>
                  </a:lnTo>
                  <a:cubicBezTo>
                    <a:pt x="1265407" y="0"/>
                    <a:pt x="1278089" y="12682"/>
                    <a:pt x="1278089" y="28325"/>
                  </a:cubicBezTo>
                  <a:lnTo>
                    <a:pt x="1278089" y="247164"/>
                  </a:lnTo>
                  <a:cubicBezTo>
                    <a:pt x="1278089" y="262807"/>
                    <a:pt x="1265407" y="275489"/>
                    <a:pt x="1249763" y="275489"/>
                  </a:cubicBezTo>
                  <a:lnTo>
                    <a:pt x="28325" y="275489"/>
                  </a:lnTo>
                  <a:cubicBezTo>
                    <a:pt x="12682" y="275489"/>
                    <a:pt x="0" y="262807"/>
                    <a:pt x="0" y="247164"/>
                  </a:cubicBezTo>
                  <a:lnTo>
                    <a:pt x="0" y="28325"/>
                  </a:lnTo>
                  <a:cubicBezTo>
                    <a:pt x="0" y="12682"/>
                    <a:pt x="12682" y="0"/>
                    <a:pt x="28325" y="0"/>
                  </a:cubicBezTo>
                  <a:close/>
                </a:path>
              </a:pathLst>
            </a:custGeom>
            <a:solidFill>
              <a:srgbClr val="FAD1FC"/>
            </a:solidFill>
            <a:ln w="9525" cap="sq">
              <a:solidFill>
                <a:srgbClr val="970951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278089" cy="323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AGA alerts user to return to the task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647233" y="1043058"/>
            <a:ext cx="1142550" cy="1197816"/>
            <a:chOff x="0" y="0"/>
            <a:chExt cx="893481" cy="93669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93481" cy="936699"/>
            </a:xfrm>
            <a:custGeom>
              <a:avLst/>
              <a:gdLst/>
              <a:ahLst/>
              <a:cxnLst/>
              <a:rect r="r" b="b" t="t" l="l"/>
              <a:pathLst>
                <a:path h="936699" w="893481">
                  <a:moveTo>
                    <a:pt x="155848" y="0"/>
                  </a:moveTo>
                  <a:lnTo>
                    <a:pt x="737633" y="0"/>
                  </a:lnTo>
                  <a:cubicBezTo>
                    <a:pt x="778966" y="0"/>
                    <a:pt x="818607" y="16420"/>
                    <a:pt x="847834" y="45647"/>
                  </a:cubicBezTo>
                  <a:cubicBezTo>
                    <a:pt x="877061" y="74874"/>
                    <a:pt x="893481" y="114515"/>
                    <a:pt x="893481" y="155848"/>
                  </a:cubicBezTo>
                  <a:lnTo>
                    <a:pt x="893481" y="780851"/>
                  </a:lnTo>
                  <a:cubicBezTo>
                    <a:pt x="893481" y="822185"/>
                    <a:pt x="877061" y="861825"/>
                    <a:pt x="847834" y="891052"/>
                  </a:cubicBezTo>
                  <a:cubicBezTo>
                    <a:pt x="818607" y="920279"/>
                    <a:pt x="778966" y="936699"/>
                    <a:pt x="737633" y="936699"/>
                  </a:cubicBezTo>
                  <a:lnTo>
                    <a:pt x="155848" y="936699"/>
                  </a:lnTo>
                  <a:cubicBezTo>
                    <a:pt x="69776" y="936699"/>
                    <a:pt x="0" y="866924"/>
                    <a:pt x="0" y="780851"/>
                  </a:cubicBezTo>
                  <a:lnTo>
                    <a:pt x="0" y="155848"/>
                  </a:lnTo>
                  <a:cubicBezTo>
                    <a:pt x="0" y="114515"/>
                    <a:pt x="16420" y="74874"/>
                    <a:pt x="45647" y="45647"/>
                  </a:cubicBezTo>
                  <a:cubicBezTo>
                    <a:pt x="74874" y="16420"/>
                    <a:pt x="114515" y="0"/>
                    <a:pt x="155848" y="0"/>
                  </a:cubicBezTo>
                  <a:close/>
                </a:path>
              </a:pathLst>
            </a:custGeom>
            <a:blipFill>
              <a:blip r:embed="rId10"/>
              <a:stretch>
                <a:fillRect l="-3835" t="0" r="-3835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568787">
            <a:off x="14118088" y="1003777"/>
            <a:ext cx="1142550" cy="1197816"/>
            <a:chOff x="0" y="0"/>
            <a:chExt cx="628048" cy="65842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28048" cy="658427"/>
            </a:xfrm>
            <a:custGeom>
              <a:avLst/>
              <a:gdLst/>
              <a:ahLst/>
              <a:cxnLst/>
              <a:rect r="r" b="b" t="t" l="l"/>
              <a:pathLst>
                <a:path h="658427" w="628048">
                  <a:moveTo>
                    <a:pt x="155848" y="0"/>
                  </a:moveTo>
                  <a:lnTo>
                    <a:pt x="472200" y="0"/>
                  </a:lnTo>
                  <a:cubicBezTo>
                    <a:pt x="513534" y="0"/>
                    <a:pt x="553174" y="16420"/>
                    <a:pt x="582401" y="45647"/>
                  </a:cubicBezTo>
                  <a:cubicBezTo>
                    <a:pt x="611629" y="74874"/>
                    <a:pt x="628048" y="114515"/>
                    <a:pt x="628048" y="155848"/>
                  </a:cubicBezTo>
                  <a:lnTo>
                    <a:pt x="628048" y="502579"/>
                  </a:lnTo>
                  <a:cubicBezTo>
                    <a:pt x="628048" y="543913"/>
                    <a:pt x="611629" y="583553"/>
                    <a:pt x="582401" y="612781"/>
                  </a:cubicBezTo>
                  <a:cubicBezTo>
                    <a:pt x="553174" y="642008"/>
                    <a:pt x="513534" y="658427"/>
                    <a:pt x="472200" y="658427"/>
                  </a:cubicBezTo>
                  <a:lnTo>
                    <a:pt x="155848" y="658427"/>
                  </a:lnTo>
                  <a:cubicBezTo>
                    <a:pt x="114515" y="658427"/>
                    <a:pt x="74874" y="642008"/>
                    <a:pt x="45647" y="612781"/>
                  </a:cubicBezTo>
                  <a:cubicBezTo>
                    <a:pt x="16420" y="583553"/>
                    <a:pt x="0" y="543913"/>
                    <a:pt x="0" y="502579"/>
                  </a:cubicBezTo>
                  <a:lnTo>
                    <a:pt x="0" y="155848"/>
                  </a:lnTo>
                  <a:cubicBezTo>
                    <a:pt x="0" y="114515"/>
                    <a:pt x="16420" y="74874"/>
                    <a:pt x="45647" y="45647"/>
                  </a:cubicBezTo>
                  <a:cubicBezTo>
                    <a:pt x="74874" y="16420"/>
                    <a:pt x="114515" y="0"/>
                    <a:pt x="155848" y="0"/>
                  </a:cubicBezTo>
                  <a:close/>
                </a:path>
              </a:pathLst>
            </a:custGeom>
            <a:blipFill>
              <a:blip r:embed="rId11"/>
              <a:stretch>
                <a:fillRect l="-4775" t="0" r="-4775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5586924" y="1057538"/>
            <a:ext cx="1142550" cy="1197816"/>
            <a:chOff x="0" y="0"/>
            <a:chExt cx="893481" cy="93669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93481" cy="936699"/>
            </a:xfrm>
            <a:custGeom>
              <a:avLst/>
              <a:gdLst/>
              <a:ahLst/>
              <a:cxnLst/>
              <a:rect r="r" b="b" t="t" l="l"/>
              <a:pathLst>
                <a:path h="936699" w="893481">
                  <a:moveTo>
                    <a:pt x="155848" y="0"/>
                  </a:moveTo>
                  <a:lnTo>
                    <a:pt x="737633" y="0"/>
                  </a:lnTo>
                  <a:cubicBezTo>
                    <a:pt x="778966" y="0"/>
                    <a:pt x="818607" y="16420"/>
                    <a:pt x="847834" y="45647"/>
                  </a:cubicBezTo>
                  <a:cubicBezTo>
                    <a:pt x="877061" y="74874"/>
                    <a:pt x="893481" y="114515"/>
                    <a:pt x="893481" y="155848"/>
                  </a:cubicBezTo>
                  <a:lnTo>
                    <a:pt x="893481" y="780851"/>
                  </a:lnTo>
                  <a:cubicBezTo>
                    <a:pt x="893481" y="822185"/>
                    <a:pt x="877061" y="861825"/>
                    <a:pt x="847834" y="891052"/>
                  </a:cubicBezTo>
                  <a:cubicBezTo>
                    <a:pt x="818607" y="920279"/>
                    <a:pt x="778966" y="936699"/>
                    <a:pt x="737633" y="936699"/>
                  </a:cubicBezTo>
                  <a:lnTo>
                    <a:pt x="155848" y="936699"/>
                  </a:lnTo>
                  <a:cubicBezTo>
                    <a:pt x="69776" y="936699"/>
                    <a:pt x="0" y="866924"/>
                    <a:pt x="0" y="780851"/>
                  </a:cubicBezTo>
                  <a:lnTo>
                    <a:pt x="0" y="155848"/>
                  </a:lnTo>
                  <a:cubicBezTo>
                    <a:pt x="0" y="114515"/>
                    <a:pt x="16420" y="74874"/>
                    <a:pt x="45647" y="45647"/>
                  </a:cubicBezTo>
                  <a:cubicBezTo>
                    <a:pt x="74874" y="16420"/>
                    <a:pt x="114515" y="0"/>
                    <a:pt x="155848" y="0"/>
                  </a:cubicBezTo>
                  <a:close/>
                </a:path>
              </a:pathLst>
            </a:custGeom>
            <a:blipFill>
              <a:blip r:embed="rId12"/>
              <a:stretch>
                <a:fillRect l="-5126" t="0" r="-5126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72172">
            <a:off x="-950453" y="5457378"/>
            <a:ext cx="4739507" cy="6162479"/>
          </a:xfrm>
          <a:custGeom>
            <a:avLst/>
            <a:gdLst/>
            <a:ahLst/>
            <a:cxnLst/>
            <a:rect r="r" b="b" t="t" l="l"/>
            <a:pathLst>
              <a:path h="6162479" w="4739507">
                <a:moveTo>
                  <a:pt x="4739507" y="0"/>
                </a:moveTo>
                <a:lnTo>
                  <a:pt x="0" y="0"/>
                </a:lnTo>
                <a:lnTo>
                  <a:pt x="0" y="6162479"/>
                </a:lnTo>
                <a:lnTo>
                  <a:pt x="4739507" y="6162479"/>
                </a:lnTo>
                <a:lnTo>
                  <a:pt x="47395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26662" y="3905618"/>
            <a:ext cx="2338680" cy="1754010"/>
          </a:xfrm>
          <a:custGeom>
            <a:avLst/>
            <a:gdLst/>
            <a:ahLst/>
            <a:cxnLst/>
            <a:rect r="r" b="b" t="t" l="l"/>
            <a:pathLst>
              <a:path h="1754010" w="2338680">
                <a:moveTo>
                  <a:pt x="0" y="0"/>
                </a:moveTo>
                <a:lnTo>
                  <a:pt x="2338680" y="0"/>
                </a:lnTo>
                <a:lnTo>
                  <a:pt x="2338680" y="1754009"/>
                </a:lnTo>
                <a:lnTo>
                  <a:pt x="0" y="1754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9440" y="2328384"/>
            <a:ext cx="1814667" cy="1577234"/>
          </a:xfrm>
          <a:custGeom>
            <a:avLst/>
            <a:gdLst/>
            <a:ahLst/>
            <a:cxnLst/>
            <a:rect r="r" b="b" t="t" l="l"/>
            <a:pathLst>
              <a:path h="1577234" w="1814667">
                <a:moveTo>
                  <a:pt x="0" y="0"/>
                </a:moveTo>
                <a:lnTo>
                  <a:pt x="1814667" y="0"/>
                </a:lnTo>
                <a:lnTo>
                  <a:pt x="1814667" y="1577234"/>
                </a:lnTo>
                <a:lnTo>
                  <a:pt x="0" y="1577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6690" y="3324157"/>
            <a:ext cx="3953790" cy="1078743"/>
            <a:chOff x="0" y="0"/>
            <a:chExt cx="852756" cy="2326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2756" cy="232664"/>
            </a:xfrm>
            <a:custGeom>
              <a:avLst/>
              <a:gdLst/>
              <a:ahLst/>
              <a:cxnLst/>
              <a:rect r="r" b="b" t="t" l="l"/>
              <a:pathLst>
                <a:path h="232664" w="852756">
                  <a:moveTo>
                    <a:pt x="21539" y="0"/>
                  </a:moveTo>
                  <a:lnTo>
                    <a:pt x="831216" y="0"/>
                  </a:lnTo>
                  <a:cubicBezTo>
                    <a:pt x="836929" y="0"/>
                    <a:pt x="842407" y="2269"/>
                    <a:pt x="846447" y="6309"/>
                  </a:cubicBezTo>
                  <a:cubicBezTo>
                    <a:pt x="850486" y="10348"/>
                    <a:pt x="852756" y="15827"/>
                    <a:pt x="852756" y="21539"/>
                  </a:cubicBezTo>
                  <a:lnTo>
                    <a:pt x="852756" y="211125"/>
                  </a:lnTo>
                  <a:cubicBezTo>
                    <a:pt x="852756" y="216837"/>
                    <a:pt x="850486" y="222316"/>
                    <a:pt x="846447" y="226355"/>
                  </a:cubicBezTo>
                  <a:cubicBezTo>
                    <a:pt x="842407" y="230395"/>
                    <a:pt x="836929" y="232664"/>
                    <a:pt x="831216" y="232664"/>
                  </a:cubicBezTo>
                  <a:lnTo>
                    <a:pt x="21539" y="232664"/>
                  </a:lnTo>
                  <a:cubicBezTo>
                    <a:pt x="15827" y="232664"/>
                    <a:pt x="10348" y="230395"/>
                    <a:pt x="6309" y="226355"/>
                  </a:cubicBezTo>
                  <a:cubicBezTo>
                    <a:pt x="2269" y="222316"/>
                    <a:pt x="0" y="216837"/>
                    <a:pt x="0" y="211125"/>
                  </a:cubicBezTo>
                  <a:lnTo>
                    <a:pt x="0" y="21539"/>
                  </a:lnTo>
                  <a:cubicBezTo>
                    <a:pt x="0" y="15827"/>
                    <a:pt x="2269" y="10348"/>
                    <a:pt x="6309" y="6309"/>
                  </a:cubicBezTo>
                  <a:cubicBezTo>
                    <a:pt x="10348" y="2269"/>
                    <a:pt x="15827" y="0"/>
                    <a:pt x="21539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52756" cy="28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Challenges?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092989" y="5791754"/>
            <a:ext cx="1547569" cy="1104296"/>
          </a:xfrm>
          <a:custGeom>
            <a:avLst/>
            <a:gdLst/>
            <a:ahLst/>
            <a:cxnLst/>
            <a:rect r="r" b="b" t="t" l="l"/>
            <a:pathLst>
              <a:path h="1104296" w="1547569">
                <a:moveTo>
                  <a:pt x="0" y="0"/>
                </a:moveTo>
                <a:lnTo>
                  <a:pt x="1547569" y="0"/>
                </a:lnTo>
                <a:lnTo>
                  <a:pt x="1547569" y="1104295"/>
                </a:lnTo>
                <a:lnTo>
                  <a:pt x="0" y="1104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060622" y="3983951"/>
            <a:ext cx="1381799" cy="1300442"/>
            <a:chOff x="0" y="0"/>
            <a:chExt cx="1338637" cy="12598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8637" cy="1259821"/>
            </a:xfrm>
            <a:custGeom>
              <a:avLst/>
              <a:gdLst/>
              <a:ahLst/>
              <a:cxnLst/>
              <a:rect r="r" b="b" t="t" l="l"/>
              <a:pathLst>
                <a:path h="1259821" w="1338637">
                  <a:moveTo>
                    <a:pt x="128864" y="0"/>
                  </a:moveTo>
                  <a:lnTo>
                    <a:pt x="1209773" y="0"/>
                  </a:lnTo>
                  <a:cubicBezTo>
                    <a:pt x="1280942" y="0"/>
                    <a:pt x="1338637" y="57694"/>
                    <a:pt x="1338637" y="128864"/>
                  </a:cubicBezTo>
                  <a:lnTo>
                    <a:pt x="1338637" y="1130957"/>
                  </a:lnTo>
                  <a:cubicBezTo>
                    <a:pt x="1338637" y="1165133"/>
                    <a:pt x="1325060" y="1197911"/>
                    <a:pt x="1300893" y="1222077"/>
                  </a:cubicBezTo>
                  <a:cubicBezTo>
                    <a:pt x="1276727" y="1246244"/>
                    <a:pt x="1243949" y="1259821"/>
                    <a:pt x="1209773" y="1259821"/>
                  </a:cubicBezTo>
                  <a:lnTo>
                    <a:pt x="128864" y="1259821"/>
                  </a:lnTo>
                  <a:cubicBezTo>
                    <a:pt x="94687" y="1259821"/>
                    <a:pt x="61910" y="1246244"/>
                    <a:pt x="37743" y="1222077"/>
                  </a:cubicBezTo>
                  <a:cubicBezTo>
                    <a:pt x="13577" y="1197911"/>
                    <a:pt x="0" y="1165133"/>
                    <a:pt x="0" y="1130957"/>
                  </a:cubicBezTo>
                  <a:lnTo>
                    <a:pt x="0" y="128864"/>
                  </a:lnTo>
                  <a:cubicBezTo>
                    <a:pt x="0" y="94687"/>
                    <a:pt x="13577" y="61910"/>
                    <a:pt x="37743" y="37743"/>
                  </a:cubicBezTo>
                  <a:cubicBezTo>
                    <a:pt x="61910" y="13577"/>
                    <a:pt x="94687" y="0"/>
                    <a:pt x="12886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334" r="0" b="-7334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515972" y="1003079"/>
            <a:ext cx="4395927" cy="2846771"/>
            <a:chOff x="0" y="0"/>
            <a:chExt cx="1234057" cy="7991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4057" cy="799167"/>
            </a:xfrm>
            <a:custGeom>
              <a:avLst/>
              <a:gdLst/>
              <a:ahLst/>
              <a:cxnLst/>
              <a:rect r="r" b="b" t="t" l="l"/>
              <a:pathLst>
                <a:path h="799167" w="1234057">
                  <a:moveTo>
                    <a:pt x="40507" y="0"/>
                  </a:moveTo>
                  <a:lnTo>
                    <a:pt x="1193550" y="0"/>
                  </a:lnTo>
                  <a:cubicBezTo>
                    <a:pt x="1204294" y="0"/>
                    <a:pt x="1214597" y="4268"/>
                    <a:pt x="1222193" y="11864"/>
                  </a:cubicBezTo>
                  <a:cubicBezTo>
                    <a:pt x="1229789" y="19461"/>
                    <a:pt x="1234057" y="29764"/>
                    <a:pt x="1234057" y="40507"/>
                  </a:cubicBezTo>
                  <a:lnTo>
                    <a:pt x="1234057" y="758660"/>
                  </a:lnTo>
                  <a:cubicBezTo>
                    <a:pt x="1234057" y="781031"/>
                    <a:pt x="1215922" y="799167"/>
                    <a:pt x="1193550" y="799167"/>
                  </a:cubicBezTo>
                  <a:lnTo>
                    <a:pt x="40507" y="799167"/>
                  </a:lnTo>
                  <a:cubicBezTo>
                    <a:pt x="29764" y="799167"/>
                    <a:pt x="19461" y="794899"/>
                    <a:pt x="11864" y="787302"/>
                  </a:cubicBezTo>
                  <a:cubicBezTo>
                    <a:pt x="4268" y="779706"/>
                    <a:pt x="0" y="769403"/>
                    <a:pt x="0" y="758660"/>
                  </a:cubicBezTo>
                  <a:lnTo>
                    <a:pt x="0" y="40507"/>
                  </a:lnTo>
                  <a:cubicBezTo>
                    <a:pt x="0" y="29764"/>
                    <a:pt x="4268" y="19461"/>
                    <a:pt x="11864" y="11864"/>
                  </a:cubicBezTo>
                  <a:cubicBezTo>
                    <a:pt x="19461" y="4268"/>
                    <a:pt x="29764" y="0"/>
                    <a:pt x="4050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149" r="0" b="-5149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579882" y="3983951"/>
            <a:ext cx="1332017" cy="1300442"/>
            <a:chOff x="0" y="0"/>
            <a:chExt cx="1338637" cy="13069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8637" cy="1306905"/>
            </a:xfrm>
            <a:custGeom>
              <a:avLst/>
              <a:gdLst/>
              <a:ahLst/>
              <a:cxnLst/>
              <a:rect r="r" b="b" t="t" l="l"/>
              <a:pathLst>
                <a:path h="1306905" w="1338637">
                  <a:moveTo>
                    <a:pt x="133680" y="0"/>
                  </a:moveTo>
                  <a:lnTo>
                    <a:pt x="1204956" y="0"/>
                  </a:lnTo>
                  <a:cubicBezTo>
                    <a:pt x="1240411" y="0"/>
                    <a:pt x="1274413" y="14084"/>
                    <a:pt x="1299483" y="39154"/>
                  </a:cubicBezTo>
                  <a:cubicBezTo>
                    <a:pt x="1324552" y="64224"/>
                    <a:pt x="1338637" y="98226"/>
                    <a:pt x="1338637" y="133680"/>
                  </a:cubicBezTo>
                  <a:lnTo>
                    <a:pt x="1338637" y="1173225"/>
                  </a:lnTo>
                  <a:cubicBezTo>
                    <a:pt x="1338637" y="1208679"/>
                    <a:pt x="1324552" y="1242681"/>
                    <a:pt x="1299483" y="1267751"/>
                  </a:cubicBezTo>
                  <a:cubicBezTo>
                    <a:pt x="1274413" y="1292821"/>
                    <a:pt x="1240411" y="1306905"/>
                    <a:pt x="1204956" y="1306905"/>
                  </a:cubicBezTo>
                  <a:lnTo>
                    <a:pt x="133680" y="1306905"/>
                  </a:lnTo>
                  <a:cubicBezTo>
                    <a:pt x="98226" y="1306905"/>
                    <a:pt x="64224" y="1292821"/>
                    <a:pt x="39154" y="1267751"/>
                  </a:cubicBezTo>
                  <a:cubicBezTo>
                    <a:pt x="14084" y="1242681"/>
                    <a:pt x="0" y="1208679"/>
                    <a:pt x="0" y="1173225"/>
                  </a:cubicBezTo>
                  <a:lnTo>
                    <a:pt x="0" y="133680"/>
                  </a:lnTo>
                  <a:cubicBezTo>
                    <a:pt x="0" y="98226"/>
                    <a:pt x="14084" y="64224"/>
                    <a:pt x="39154" y="39154"/>
                  </a:cubicBezTo>
                  <a:cubicBezTo>
                    <a:pt x="64224" y="14084"/>
                    <a:pt x="98226" y="0"/>
                    <a:pt x="13368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5004" r="0" b="-5004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372503" y="5445305"/>
            <a:ext cx="4539396" cy="1755670"/>
            <a:chOff x="0" y="0"/>
            <a:chExt cx="2269879" cy="8779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69879" cy="877905"/>
            </a:xfrm>
            <a:custGeom>
              <a:avLst/>
              <a:gdLst/>
              <a:ahLst/>
              <a:cxnLst/>
              <a:rect r="r" b="b" t="t" l="l"/>
              <a:pathLst>
                <a:path h="877905" w="2269879">
                  <a:moveTo>
                    <a:pt x="39226" y="0"/>
                  </a:moveTo>
                  <a:lnTo>
                    <a:pt x="2230653" y="0"/>
                  </a:lnTo>
                  <a:cubicBezTo>
                    <a:pt x="2252317" y="0"/>
                    <a:pt x="2269879" y="17562"/>
                    <a:pt x="2269879" y="39226"/>
                  </a:cubicBezTo>
                  <a:lnTo>
                    <a:pt x="2269879" y="838679"/>
                  </a:lnTo>
                  <a:cubicBezTo>
                    <a:pt x="2269879" y="860343"/>
                    <a:pt x="2252317" y="877905"/>
                    <a:pt x="2230653" y="877905"/>
                  </a:cubicBezTo>
                  <a:lnTo>
                    <a:pt x="39226" y="877905"/>
                  </a:lnTo>
                  <a:cubicBezTo>
                    <a:pt x="17562" y="877905"/>
                    <a:pt x="0" y="860343"/>
                    <a:pt x="0" y="838679"/>
                  </a:cubicBezTo>
                  <a:lnTo>
                    <a:pt x="0" y="39226"/>
                  </a:lnTo>
                  <a:cubicBezTo>
                    <a:pt x="0" y="17562"/>
                    <a:pt x="17562" y="0"/>
                    <a:pt x="39226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5" r="0" b="-95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5515972" y="3958198"/>
            <a:ext cx="1409164" cy="1326195"/>
            <a:chOff x="0" y="0"/>
            <a:chExt cx="1338637" cy="12598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8637" cy="1259821"/>
            </a:xfrm>
            <a:custGeom>
              <a:avLst/>
              <a:gdLst/>
              <a:ahLst/>
              <a:cxnLst/>
              <a:rect r="r" b="b" t="t" l="l"/>
              <a:pathLst>
                <a:path h="1259821" w="1338637">
                  <a:moveTo>
                    <a:pt x="126362" y="0"/>
                  </a:moveTo>
                  <a:lnTo>
                    <a:pt x="1212275" y="0"/>
                  </a:lnTo>
                  <a:cubicBezTo>
                    <a:pt x="1282063" y="0"/>
                    <a:pt x="1338637" y="56574"/>
                    <a:pt x="1338637" y="126362"/>
                  </a:cubicBezTo>
                  <a:lnTo>
                    <a:pt x="1338637" y="1133459"/>
                  </a:lnTo>
                  <a:cubicBezTo>
                    <a:pt x="1338637" y="1203247"/>
                    <a:pt x="1282063" y="1259821"/>
                    <a:pt x="1212275" y="1259821"/>
                  </a:cubicBezTo>
                  <a:lnTo>
                    <a:pt x="126362" y="1259821"/>
                  </a:lnTo>
                  <a:cubicBezTo>
                    <a:pt x="56574" y="1259821"/>
                    <a:pt x="0" y="1203247"/>
                    <a:pt x="0" y="1133459"/>
                  </a:cubicBezTo>
                  <a:lnTo>
                    <a:pt x="0" y="126362"/>
                  </a:lnTo>
                  <a:cubicBezTo>
                    <a:pt x="0" y="56574"/>
                    <a:pt x="56574" y="0"/>
                    <a:pt x="126362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6944" r="0" b="-6944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107378" y="1082439"/>
            <a:ext cx="5852063" cy="4119439"/>
            <a:chOff x="0" y="0"/>
            <a:chExt cx="1086874" cy="7650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86874" cy="765083"/>
            </a:xfrm>
            <a:custGeom>
              <a:avLst/>
              <a:gdLst/>
              <a:ahLst/>
              <a:cxnLst/>
              <a:rect r="r" b="b" t="t" l="l"/>
              <a:pathLst>
                <a:path h="765083" w="1086874">
                  <a:moveTo>
                    <a:pt x="30428" y="0"/>
                  </a:moveTo>
                  <a:lnTo>
                    <a:pt x="1056446" y="0"/>
                  </a:lnTo>
                  <a:cubicBezTo>
                    <a:pt x="1064516" y="0"/>
                    <a:pt x="1072256" y="3206"/>
                    <a:pt x="1077962" y="8912"/>
                  </a:cubicBezTo>
                  <a:cubicBezTo>
                    <a:pt x="1083668" y="14618"/>
                    <a:pt x="1086874" y="22358"/>
                    <a:pt x="1086874" y="30428"/>
                  </a:cubicBezTo>
                  <a:lnTo>
                    <a:pt x="1086874" y="734655"/>
                  </a:lnTo>
                  <a:cubicBezTo>
                    <a:pt x="1086874" y="742725"/>
                    <a:pt x="1083668" y="750464"/>
                    <a:pt x="1077962" y="756171"/>
                  </a:cubicBezTo>
                  <a:cubicBezTo>
                    <a:pt x="1072256" y="761877"/>
                    <a:pt x="1064516" y="765083"/>
                    <a:pt x="1056446" y="765083"/>
                  </a:cubicBezTo>
                  <a:lnTo>
                    <a:pt x="30428" y="765083"/>
                  </a:lnTo>
                  <a:cubicBezTo>
                    <a:pt x="22358" y="765083"/>
                    <a:pt x="14618" y="761877"/>
                    <a:pt x="8912" y="756171"/>
                  </a:cubicBezTo>
                  <a:cubicBezTo>
                    <a:pt x="3206" y="750464"/>
                    <a:pt x="0" y="742725"/>
                    <a:pt x="0" y="734655"/>
                  </a:cubicBezTo>
                  <a:lnTo>
                    <a:pt x="0" y="30428"/>
                  </a:lnTo>
                  <a:cubicBezTo>
                    <a:pt x="0" y="22358"/>
                    <a:pt x="3206" y="14618"/>
                    <a:pt x="8912" y="8912"/>
                  </a:cubicBezTo>
                  <a:cubicBezTo>
                    <a:pt x="14618" y="3206"/>
                    <a:pt x="22358" y="0"/>
                    <a:pt x="30428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3272" r="0" b="-3272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107378" y="5342607"/>
            <a:ext cx="5852063" cy="4302957"/>
            <a:chOff x="0" y="0"/>
            <a:chExt cx="1086874" cy="7991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86874" cy="799167"/>
            </a:xfrm>
            <a:custGeom>
              <a:avLst/>
              <a:gdLst/>
              <a:ahLst/>
              <a:cxnLst/>
              <a:rect r="r" b="b" t="t" l="l"/>
              <a:pathLst>
                <a:path h="799167" w="1086874">
                  <a:moveTo>
                    <a:pt x="30428" y="0"/>
                  </a:moveTo>
                  <a:lnTo>
                    <a:pt x="1056446" y="0"/>
                  </a:lnTo>
                  <a:cubicBezTo>
                    <a:pt x="1064516" y="0"/>
                    <a:pt x="1072256" y="3206"/>
                    <a:pt x="1077962" y="8912"/>
                  </a:cubicBezTo>
                  <a:cubicBezTo>
                    <a:pt x="1083668" y="14618"/>
                    <a:pt x="1086874" y="22358"/>
                    <a:pt x="1086874" y="30428"/>
                  </a:cubicBezTo>
                  <a:lnTo>
                    <a:pt x="1086874" y="768739"/>
                  </a:lnTo>
                  <a:cubicBezTo>
                    <a:pt x="1086874" y="776809"/>
                    <a:pt x="1083668" y="784548"/>
                    <a:pt x="1077962" y="790254"/>
                  </a:cubicBezTo>
                  <a:cubicBezTo>
                    <a:pt x="1072256" y="795961"/>
                    <a:pt x="1064516" y="799167"/>
                    <a:pt x="1056446" y="799167"/>
                  </a:cubicBezTo>
                  <a:lnTo>
                    <a:pt x="30428" y="799167"/>
                  </a:lnTo>
                  <a:cubicBezTo>
                    <a:pt x="22358" y="799167"/>
                    <a:pt x="14618" y="795961"/>
                    <a:pt x="8912" y="790254"/>
                  </a:cubicBezTo>
                  <a:cubicBezTo>
                    <a:pt x="3206" y="784548"/>
                    <a:pt x="0" y="776809"/>
                    <a:pt x="0" y="768739"/>
                  </a:cubicBezTo>
                  <a:lnTo>
                    <a:pt x="0" y="30428"/>
                  </a:lnTo>
                  <a:cubicBezTo>
                    <a:pt x="0" y="22358"/>
                    <a:pt x="3206" y="14618"/>
                    <a:pt x="8912" y="8912"/>
                  </a:cubicBezTo>
                  <a:cubicBezTo>
                    <a:pt x="14618" y="3206"/>
                    <a:pt x="22358" y="0"/>
                    <a:pt x="30428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1000" r="0" b="-100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70722" y="4756862"/>
            <a:ext cx="3953790" cy="902765"/>
            <a:chOff x="0" y="0"/>
            <a:chExt cx="852756" cy="1947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2756" cy="194709"/>
            </a:xfrm>
            <a:custGeom>
              <a:avLst/>
              <a:gdLst/>
              <a:ahLst/>
              <a:cxnLst/>
              <a:rect r="r" b="b" t="t" l="l"/>
              <a:pathLst>
                <a:path h="194709" w="852756">
                  <a:moveTo>
                    <a:pt x="31330" y="0"/>
                  </a:moveTo>
                  <a:lnTo>
                    <a:pt x="821426" y="0"/>
                  </a:lnTo>
                  <a:cubicBezTo>
                    <a:pt x="829735" y="0"/>
                    <a:pt x="837704" y="3301"/>
                    <a:pt x="843579" y="9176"/>
                  </a:cubicBezTo>
                  <a:cubicBezTo>
                    <a:pt x="849455" y="15052"/>
                    <a:pt x="852756" y="23020"/>
                    <a:pt x="852756" y="31330"/>
                  </a:cubicBezTo>
                  <a:lnTo>
                    <a:pt x="852756" y="163379"/>
                  </a:lnTo>
                  <a:cubicBezTo>
                    <a:pt x="852756" y="180682"/>
                    <a:pt x="838729" y="194709"/>
                    <a:pt x="821426" y="194709"/>
                  </a:cubicBezTo>
                  <a:lnTo>
                    <a:pt x="31330" y="194709"/>
                  </a:lnTo>
                  <a:cubicBezTo>
                    <a:pt x="14027" y="194709"/>
                    <a:pt x="0" y="180682"/>
                    <a:pt x="0" y="163379"/>
                  </a:cubicBezTo>
                  <a:lnTo>
                    <a:pt x="0" y="31330"/>
                  </a:lnTo>
                  <a:cubicBezTo>
                    <a:pt x="0" y="14027"/>
                    <a:pt x="14027" y="0"/>
                    <a:pt x="31330" y="0"/>
                  </a:cubicBezTo>
                  <a:close/>
                </a:path>
              </a:pathLst>
            </a:custGeom>
            <a:solidFill>
              <a:srgbClr val="F7CFFF"/>
            </a:solidFill>
            <a:ln w="9525" cap="sq">
              <a:solidFill>
                <a:srgbClr val="C734E5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52756" cy="25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1. Detecting User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70722" y="5777615"/>
            <a:ext cx="3953790" cy="1416336"/>
            <a:chOff x="0" y="0"/>
            <a:chExt cx="852756" cy="30547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2756" cy="305476"/>
            </a:xfrm>
            <a:custGeom>
              <a:avLst/>
              <a:gdLst/>
              <a:ahLst/>
              <a:cxnLst/>
              <a:rect r="r" b="b" t="t" l="l"/>
              <a:pathLst>
                <a:path h="305476" w="852756">
                  <a:moveTo>
                    <a:pt x="31330" y="0"/>
                  </a:moveTo>
                  <a:lnTo>
                    <a:pt x="821426" y="0"/>
                  </a:lnTo>
                  <a:cubicBezTo>
                    <a:pt x="829735" y="0"/>
                    <a:pt x="837704" y="3301"/>
                    <a:pt x="843579" y="9176"/>
                  </a:cubicBezTo>
                  <a:cubicBezTo>
                    <a:pt x="849455" y="15052"/>
                    <a:pt x="852756" y="23020"/>
                    <a:pt x="852756" y="31330"/>
                  </a:cubicBezTo>
                  <a:lnTo>
                    <a:pt x="852756" y="274146"/>
                  </a:lnTo>
                  <a:cubicBezTo>
                    <a:pt x="852756" y="291449"/>
                    <a:pt x="838729" y="305476"/>
                    <a:pt x="821426" y="305476"/>
                  </a:cubicBezTo>
                  <a:lnTo>
                    <a:pt x="31330" y="305476"/>
                  </a:lnTo>
                  <a:cubicBezTo>
                    <a:pt x="14027" y="305476"/>
                    <a:pt x="0" y="291449"/>
                    <a:pt x="0" y="274146"/>
                  </a:cubicBezTo>
                  <a:lnTo>
                    <a:pt x="0" y="31330"/>
                  </a:lnTo>
                  <a:cubicBezTo>
                    <a:pt x="0" y="14027"/>
                    <a:pt x="14027" y="0"/>
                    <a:pt x="31330" y="0"/>
                  </a:cubicBezTo>
                  <a:close/>
                </a:path>
              </a:pathLst>
            </a:custGeom>
            <a:solidFill>
              <a:srgbClr val="DEFCD1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52756" cy="362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 Create Bot Expressions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70722" y="7311938"/>
            <a:ext cx="3939758" cy="869431"/>
            <a:chOff x="0" y="0"/>
            <a:chExt cx="849729" cy="1875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49729" cy="187519"/>
            </a:xfrm>
            <a:custGeom>
              <a:avLst/>
              <a:gdLst/>
              <a:ahLst/>
              <a:cxnLst/>
              <a:rect r="r" b="b" t="t" l="l"/>
              <a:pathLst>
                <a:path h="187519" w="849729">
                  <a:moveTo>
                    <a:pt x="31441" y="0"/>
                  </a:moveTo>
                  <a:lnTo>
                    <a:pt x="818288" y="0"/>
                  </a:lnTo>
                  <a:cubicBezTo>
                    <a:pt x="826627" y="0"/>
                    <a:pt x="834624" y="3313"/>
                    <a:pt x="840520" y="9209"/>
                  </a:cubicBezTo>
                  <a:cubicBezTo>
                    <a:pt x="846417" y="15105"/>
                    <a:pt x="849729" y="23102"/>
                    <a:pt x="849729" y="31441"/>
                  </a:cubicBezTo>
                  <a:lnTo>
                    <a:pt x="849729" y="156078"/>
                  </a:lnTo>
                  <a:cubicBezTo>
                    <a:pt x="849729" y="164417"/>
                    <a:pt x="846417" y="172414"/>
                    <a:pt x="840520" y="178310"/>
                  </a:cubicBezTo>
                  <a:cubicBezTo>
                    <a:pt x="834624" y="184207"/>
                    <a:pt x="826627" y="187519"/>
                    <a:pt x="818288" y="187519"/>
                  </a:cubicBezTo>
                  <a:lnTo>
                    <a:pt x="31441" y="187519"/>
                  </a:lnTo>
                  <a:cubicBezTo>
                    <a:pt x="23102" y="187519"/>
                    <a:pt x="15105" y="184207"/>
                    <a:pt x="9209" y="178310"/>
                  </a:cubicBezTo>
                  <a:cubicBezTo>
                    <a:pt x="3313" y="172414"/>
                    <a:pt x="0" y="164417"/>
                    <a:pt x="0" y="156078"/>
                  </a:cubicBezTo>
                  <a:lnTo>
                    <a:pt x="0" y="31441"/>
                  </a:lnTo>
                  <a:cubicBezTo>
                    <a:pt x="0" y="23102"/>
                    <a:pt x="3313" y="15105"/>
                    <a:pt x="9209" y="9209"/>
                  </a:cubicBezTo>
                  <a:cubicBezTo>
                    <a:pt x="15105" y="3313"/>
                    <a:pt x="23102" y="0"/>
                    <a:pt x="31441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49729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3. Integrating both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70722" y="8295669"/>
            <a:ext cx="3953790" cy="869431"/>
            <a:chOff x="0" y="0"/>
            <a:chExt cx="852756" cy="1875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1330" y="0"/>
                  </a:moveTo>
                  <a:lnTo>
                    <a:pt x="821426" y="0"/>
                  </a:lnTo>
                  <a:cubicBezTo>
                    <a:pt x="829735" y="0"/>
                    <a:pt x="837704" y="3301"/>
                    <a:pt x="843579" y="9176"/>
                  </a:cubicBezTo>
                  <a:cubicBezTo>
                    <a:pt x="849455" y="15052"/>
                    <a:pt x="852756" y="23020"/>
                    <a:pt x="852756" y="31330"/>
                  </a:cubicBezTo>
                  <a:lnTo>
                    <a:pt x="852756" y="156190"/>
                  </a:lnTo>
                  <a:cubicBezTo>
                    <a:pt x="852756" y="173493"/>
                    <a:pt x="838729" y="187519"/>
                    <a:pt x="821426" y="187519"/>
                  </a:cubicBezTo>
                  <a:lnTo>
                    <a:pt x="31330" y="187519"/>
                  </a:lnTo>
                  <a:cubicBezTo>
                    <a:pt x="14027" y="187519"/>
                    <a:pt x="0" y="173493"/>
                    <a:pt x="0" y="156190"/>
                  </a:cubicBezTo>
                  <a:lnTo>
                    <a:pt x="0" y="31330"/>
                  </a:lnTo>
                  <a:cubicBezTo>
                    <a:pt x="0" y="14027"/>
                    <a:pt x="14027" y="0"/>
                    <a:pt x="31330" y="0"/>
                  </a:cubicBezTo>
                  <a:close/>
                </a:path>
              </a:pathLst>
            </a:custGeom>
            <a:solidFill>
              <a:srgbClr val="FFCFCF"/>
            </a:solidFill>
            <a:ln w="9525" cap="sq">
              <a:solidFill>
                <a:srgbClr val="E53434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4. Doubts about AGA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372503" y="7412663"/>
            <a:ext cx="2785787" cy="2192092"/>
            <a:chOff x="0" y="0"/>
            <a:chExt cx="1015609" cy="79916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5609" cy="799167"/>
            </a:xfrm>
            <a:custGeom>
              <a:avLst/>
              <a:gdLst/>
              <a:ahLst/>
              <a:cxnLst/>
              <a:rect r="r" b="b" t="t" l="l"/>
              <a:pathLst>
                <a:path h="799167" w="1015609">
                  <a:moveTo>
                    <a:pt x="63919" y="0"/>
                  </a:moveTo>
                  <a:lnTo>
                    <a:pt x="951690" y="0"/>
                  </a:lnTo>
                  <a:cubicBezTo>
                    <a:pt x="986991" y="0"/>
                    <a:pt x="1015609" y="28617"/>
                    <a:pt x="1015609" y="63919"/>
                  </a:cubicBezTo>
                  <a:lnTo>
                    <a:pt x="1015609" y="735248"/>
                  </a:lnTo>
                  <a:cubicBezTo>
                    <a:pt x="1015609" y="770549"/>
                    <a:pt x="986991" y="799167"/>
                    <a:pt x="951690" y="799167"/>
                  </a:cubicBezTo>
                  <a:lnTo>
                    <a:pt x="63919" y="799167"/>
                  </a:lnTo>
                  <a:cubicBezTo>
                    <a:pt x="46966" y="799167"/>
                    <a:pt x="30708" y="792432"/>
                    <a:pt x="18721" y="780445"/>
                  </a:cubicBezTo>
                  <a:cubicBezTo>
                    <a:pt x="6734" y="768458"/>
                    <a:pt x="0" y="752200"/>
                    <a:pt x="0" y="735248"/>
                  </a:cubicBezTo>
                  <a:lnTo>
                    <a:pt x="0" y="63919"/>
                  </a:lnTo>
                  <a:cubicBezTo>
                    <a:pt x="0" y="28617"/>
                    <a:pt x="28617" y="0"/>
                    <a:pt x="63919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4251" r="0" b="-4251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-2894980">
            <a:off x="16604630" y="-2094941"/>
            <a:ext cx="2511646" cy="519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2"/>
              </a:lnSpc>
            </a:pPr>
            <a:r>
              <a:rPr lang="en-US" sz="30280" i="true" spc="-1816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52" id="52"/>
          <p:cNvSpPr txBox="true"/>
          <p:nvPr/>
        </p:nvSpPr>
        <p:spPr>
          <a:xfrm rot="-5832989">
            <a:off x="14621147" y="-2465289"/>
            <a:ext cx="2175761" cy="449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22"/>
              </a:lnSpc>
            </a:pPr>
            <a:r>
              <a:rPr lang="en-US" sz="26230" i="true" spc="-1573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Implementation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04178" y="2452333"/>
            <a:ext cx="4272847" cy="45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644" spc="-13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Building AGA with Focus Mode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8286000" y="7362900"/>
            <a:ext cx="1625899" cy="2241854"/>
            <a:chOff x="0" y="0"/>
            <a:chExt cx="579594" cy="79916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79594" cy="799167"/>
            </a:xfrm>
            <a:custGeom>
              <a:avLst/>
              <a:gdLst/>
              <a:ahLst/>
              <a:cxnLst/>
              <a:rect r="r" b="b" t="t" l="l"/>
              <a:pathLst>
                <a:path h="799167" w="579594">
                  <a:moveTo>
                    <a:pt x="109517" y="0"/>
                  </a:moveTo>
                  <a:lnTo>
                    <a:pt x="470076" y="0"/>
                  </a:lnTo>
                  <a:cubicBezTo>
                    <a:pt x="530561" y="0"/>
                    <a:pt x="579594" y="49033"/>
                    <a:pt x="579594" y="109517"/>
                  </a:cubicBezTo>
                  <a:lnTo>
                    <a:pt x="579594" y="689649"/>
                  </a:lnTo>
                  <a:cubicBezTo>
                    <a:pt x="579594" y="718695"/>
                    <a:pt x="568055" y="746551"/>
                    <a:pt x="547517" y="767090"/>
                  </a:cubicBezTo>
                  <a:cubicBezTo>
                    <a:pt x="526978" y="787628"/>
                    <a:pt x="499122" y="799167"/>
                    <a:pt x="470076" y="799167"/>
                  </a:cubicBezTo>
                  <a:lnTo>
                    <a:pt x="109517" y="799167"/>
                  </a:lnTo>
                  <a:cubicBezTo>
                    <a:pt x="80472" y="799167"/>
                    <a:pt x="52615" y="787628"/>
                    <a:pt x="32077" y="767090"/>
                  </a:cubicBezTo>
                  <a:cubicBezTo>
                    <a:pt x="11538" y="746551"/>
                    <a:pt x="0" y="718695"/>
                    <a:pt x="0" y="689649"/>
                  </a:cubicBezTo>
                  <a:lnTo>
                    <a:pt x="0" y="109517"/>
                  </a:lnTo>
                  <a:cubicBezTo>
                    <a:pt x="0" y="80472"/>
                    <a:pt x="11538" y="52615"/>
                    <a:pt x="32077" y="32077"/>
                  </a:cubicBezTo>
                  <a:cubicBezTo>
                    <a:pt x="52615" y="11538"/>
                    <a:pt x="80472" y="0"/>
                    <a:pt x="109517" y="0"/>
                  </a:cubicBezTo>
                  <a:close/>
                </a:path>
              </a:pathLst>
            </a:custGeom>
            <a:blipFill>
              <a:blip r:embed="rId16"/>
              <a:stretch>
                <a:fillRect l="-32196" t="0" r="-32196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535" y="4632325"/>
            <a:ext cx="11522626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b="true" sz="9999" spc="-799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FUTURE PLAN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7118">
            <a:off x="1267358" y="8891832"/>
            <a:ext cx="1935040" cy="2516009"/>
          </a:xfrm>
          <a:custGeom>
            <a:avLst/>
            <a:gdLst/>
            <a:ahLst/>
            <a:cxnLst/>
            <a:rect r="r" b="b" t="t" l="l"/>
            <a:pathLst>
              <a:path h="2516009" w="1935040">
                <a:moveTo>
                  <a:pt x="0" y="0"/>
                </a:moveTo>
                <a:lnTo>
                  <a:pt x="1935040" y="0"/>
                </a:lnTo>
                <a:lnTo>
                  <a:pt x="1935040" y="2516009"/>
                </a:lnTo>
                <a:lnTo>
                  <a:pt x="0" y="2516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096277">
            <a:off x="78304" y="8642400"/>
            <a:ext cx="2417456" cy="3143265"/>
          </a:xfrm>
          <a:custGeom>
            <a:avLst/>
            <a:gdLst/>
            <a:ahLst/>
            <a:cxnLst/>
            <a:rect r="r" b="b" t="t" l="l"/>
            <a:pathLst>
              <a:path h="3143265" w="2417456">
                <a:moveTo>
                  <a:pt x="2417457" y="0"/>
                </a:moveTo>
                <a:lnTo>
                  <a:pt x="0" y="0"/>
                </a:lnTo>
                <a:lnTo>
                  <a:pt x="0" y="3143265"/>
                </a:lnTo>
                <a:lnTo>
                  <a:pt x="2417457" y="3143265"/>
                </a:lnTo>
                <a:lnTo>
                  <a:pt x="24174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8777" y="6614282"/>
            <a:ext cx="7064550" cy="3105962"/>
            <a:chOff x="0" y="0"/>
            <a:chExt cx="4035034" cy="1774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35034" cy="1774021"/>
            </a:xfrm>
            <a:custGeom>
              <a:avLst/>
              <a:gdLst/>
              <a:ahLst/>
              <a:cxnLst/>
              <a:rect r="r" b="b" t="t" l="l"/>
              <a:pathLst>
                <a:path h="1774021" w="4035034">
                  <a:moveTo>
                    <a:pt x="25205" y="0"/>
                  </a:moveTo>
                  <a:lnTo>
                    <a:pt x="4009829" y="0"/>
                  </a:lnTo>
                  <a:cubicBezTo>
                    <a:pt x="4023749" y="0"/>
                    <a:pt x="4035034" y="11285"/>
                    <a:pt x="4035034" y="25205"/>
                  </a:cubicBezTo>
                  <a:lnTo>
                    <a:pt x="4035034" y="1748816"/>
                  </a:lnTo>
                  <a:cubicBezTo>
                    <a:pt x="4035034" y="1762737"/>
                    <a:pt x="4023749" y="1774021"/>
                    <a:pt x="4009829" y="1774021"/>
                  </a:cubicBezTo>
                  <a:lnTo>
                    <a:pt x="25205" y="1774021"/>
                  </a:lnTo>
                  <a:cubicBezTo>
                    <a:pt x="11285" y="1774021"/>
                    <a:pt x="0" y="1762737"/>
                    <a:pt x="0" y="1748816"/>
                  </a:cubicBezTo>
                  <a:lnTo>
                    <a:pt x="0" y="25205"/>
                  </a:lnTo>
                  <a:cubicBezTo>
                    <a:pt x="0" y="11285"/>
                    <a:pt x="11285" y="0"/>
                    <a:pt x="2520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590" r="0" b="-359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043948" y="0"/>
            <a:ext cx="5085363" cy="3396247"/>
          </a:xfrm>
          <a:custGeom>
            <a:avLst/>
            <a:gdLst/>
            <a:ahLst/>
            <a:cxnLst/>
            <a:rect r="r" b="b" t="t" l="l"/>
            <a:pathLst>
              <a:path h="3396247" w="5085363">
                <a:moveTo>
                  <a:pt x="0" y="0"/>
                </a:moveTo>
                <a:lnTo>
                  <a:pt x="5085362" y="0"/>
                </a:lnTo>
                <a:lnTo>
                  <a:pt x="5085362" y="3396247"/>
                </a:lnTo>
                <a:lnTo>
                  <a:pt x="0" y="3396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2" t="0" r="-347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43948" y="3398265"/>
            <a:ext cx="5085363" cy="3444368"/>
          </a:xfrm>
          <a:custGeom>
            <a:avLst/>
            <a:gdLst/>
            <a:ahLst/>
            <a:cxnLst/>
            <a:rect r="r" b="b" t="t" l="l"/>
            <a:pathLst>
              <a:path h="3444368" w="5085363">
                <a:moveTo>
                  <a:pt x="0" y="0"/>
                </a:moveTo>
                <a:lnTo>
                  <a:pt x="5085362" y="0"/>
                </a:lnTo>
                <a:lnTo>
                  <a:pt x="5085362" y="3444367"/>
                </a:lnTo>
                <a:lnTo>
                  <a:pt x="0" y="344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39" t="0" r="-453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29310" y="3303693"/>
            <a:ext cx="5427405" cy="3538939"/>
          </a:xfrm>
          <a:custGeom>
            <a:avLst/>
            <a:gdLst/>
            <a:ahLst/>
            <a:cxnLst/>
            <a:rect r="r" b="b" t="t" l="l"/>
            <a:pathLst>
              <a:path h="3538939" w="5427405">
                <a:moveTo>
                  <a:pt x="0" y="0"/>
                </a:moveTo>
                <a:lnTo>
                  <a:pt x="5427405" y="0"/>
                </a:lnTo>
                <a:lnTo>
                  <a:pt x="5427405" y="3538939"/>
                </a:lnTo>
                <a:lnTo>
                  <a:pt x="0" y="3538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82" t="0" r="-268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29310" y="6842632"/>
            <a:ext cx="5427405" cy="3444368"/>
          </a:xfrm>
          <a:custGeom>
            <a:avLst/>
            <a:gdLst/>
            <a:ahLst/>
            <a:cxnLst/>
            <a:rect r="r" b="b" t="t" l="l"/>
            <a:pathLst>
              <a:path h="3444368" w="5427405">
                <a:moveTo>
                  <a:pt x="0" y="0"/>
                </a:moveTo>
                <a:lnTo>
                  <a:pt x="5427405" y="0"/>
                </a:lnTo>
                <a:lnTo>
                  <a:pt x="5427405" y="3444368"/>
                </a:lnTo>
                <a:lnTo>
                  <a:pt x="0" y="3444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8" t="0" r="-558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043948" y="6842632"/>
            <a:ext cx="5085363" cy="3444368"/>
          </a:xfrm>
          <a:custGeom>
            <a:avLst/>
            <a:gdLst/>
            <a:ahLst/>
            <a:cxnLst/>
            <a:rect r="r" b="b" t="t" l="l"/>
            <a:pathLst>
              <a:path h="3444368" w="5085363">
                <a:moveTo>
                  <a:pt x="0" y="0"/>
                </a:moveTo>
                <a:lnTo>
                  <a:pt x="5085362" y="0"/>
                </a:lnTo>
                <a:lnTo>
                  <a:pt x="5085362" y="3444368"/>
                </a:lnTo>
                <a:lnTo>
                  <a:pt x="0" y="3444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64" t="0" r="-4064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129310" y="0"/>
            <a:ext cx="5253178" cy="3398265"/>
          </a:xfrm>
          <a:custGeom>
            <a:avLst/>
            <a:gdLst/>
            <a:ahLst/>
            <a:cxnLst/>
            <a:rect r="r" b="b" t="t" l="l"/>
            <a:pathLst>
              <a:path h="3398265" w="5253178">
                <a:moveTo>
                  <a:pt x="0" y="0"/>
                </a:moveTo>
                <a:lnTo>
                  <a:pt x="5253178" y="0"/>
                </a:lnTo>
                <a:lnTo>
                  <a:pt x="5253178" y="3398265"/>
                </a:lnTo>
                <a:lnTo>
                  <a:pt x="0" y="3398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48" t="0" r="-1648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38777" y="3166751"/>
            <a:ext cx="3436828" cy="947018"/>
            <a:chOff x="0" y="0"/>
            <a:chExt cx="1016069" cy="2799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6069" cy="279978"/>
            </a:xfrm>
            <a:custGeom>
              <a:avLst/>
              <a:gdLst/>
              <a:ahLst/>
              <a:cxnLst/>
              <a:rect r="r" b="b" t="t" l="l"/>
              <a:pathLst>
                <a:path h="279978" w="1016069">
                  <a:moveTo>
                    <a:pt x="24779" y="0"/>
                  </a:moveTo>
                  <a:lnTo>
                    <a:pt x="991290" y="0"/>
                  </a:lnTo>
                  <a:cubicBezTo>
                    <a:pt x="1004975" y="0"/>
                    <a:pt x="1016069" y="11094"/>
                    <a:pt x="1016069" y="24779"/>
                  </a:cubicBezTo>
                  <a:lnTo>
                    <a:pt x="1016069" y="255199"/>
                  </a:lnTo>
                  <a:cubicBezTo>
                    <a:pt x="1016069" y="268884"/>
                    <a:pt x="1004975" y="279978"/>
                    <a:pt x="991290" y="279978"/>
                  </a:cubicBezTo>
                  <a:lnTo>
                    <a:pt x="24779" y="279978"/>
                  </a:lnTo>
                  <a:cubicBezTo>
                    <a:pt x="11094" y="279978"/>
                    <a:pt x="0" y="268884"/>
                    <a:pt x="0" y="255199"/>
                  </a:cubicBezTo>
                  <a:lnTo>
                    <a:pt x="0" y="24779"/>
                  </a:lnTo>
                  <a:cubicBezTo>
                    <a:pt x="0" y="11094"/>
                    <a:pt x="11094" y="0"/>
                    <a:pt x="24779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16069" cy="318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Implementation</a:t>
              </a:r>
            </a:p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 App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57532" y="4185930"/>
            <a:ext cx="3436828" cy="520932"/>
            <a:chOff x="0" y="0"/>
            <a:chExt cx="1016069" cy="1540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Task Setter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57532" y="5321410"/>
            <a:ext cx="3436828" cy="520932"/>
            <a:chOff x="0" y="0"/>
            <a:chExt cx="1016069" cy="1540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Weather Tool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57532" y="5876283"/>
            <a:ext cx="3436828" cy="538485"/>
            <a:chOff x="0" y="0"/>
            <a:chExt cx="1016069" cy="1591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16069" cy="159199"/>
            </a:xfrm>
            <a:custGeom>
              <a:avLst/>
              <a:gdLst/>
              <a:ahLst/>
              <a:cxnLst/>
              <a:rect r="r" b="b" t="t" l="l"/>
              <a:pathLst>
                <a:path h="15919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23156"/>
                  </a:lnTo>
                  <a:cubicBezTo>
                    <a:pt x="1016069" y="143062"/>
                    <a:pt x="999932" y="159199"/>
                    <a:pt x="980027" y="159199"/>
                  </a:cubicBezTo>
                  <a:lnTo>
                    <a:pt x="36042" y="159199"/>
                  </a:lnTo>
                  <a:cubicBezTo>
                    <a:pt x="16137" y="159199"/>
                    <a:pt x="0" y="143062"/>
                    <a:pt x="0" y="123156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016069" cy="197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Account/Profile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57532" y="4745286"/>
            <a:ext cx="3436828" cy="520932"/>
            <a:chOff x="0" y="0"/>
            <a:chExt cx="1016069" cy="1540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Mood Log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297384" y="3153985"/>
            <a:ext cx="3436828" cy="947018"/>
            <a:chOff x="0" y="0"/>
            <a:chExt cx="1016069" cy="2799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16069" cy="279978"/>
            </a:xfrm>
            <a:custGeom>
              <a:avLst/>
              <a:gdLst/>
              <a:ahLst/>
              <a:cxnLst/>
              <a:rect r="r" b="b" t="t" l="l"/>
              <a:pathLst>
                <a:path h="279978" w="1016069">
                  <a:moveTo>
                    <a:pt x="24779" y="0"/>
                  </a:moveTo>
                  <a:lnTo>
                    <a:pt x="991290" y="0"/>
                  </a:lnTo>
                  <a:cubicBezTo>
                    <a:pt x="1004975" y="0"/>
                    <a:pt x="1016069" y="11094"/>
                    <a:pt x="1016069" y="24779"/>
                  </a:cubicBezTo>
                  <a:lnTo>
                    <a:pt x="1016069" y="255199"/>
                  </a:lnTo>
                  <a:cubicBezTo>
                    <a:pt x="1016069" y="268884"/>
                    <a:pt x="1004975" y="279978"/>
                    <a:pt x="991290" y="279978"/>
                  </a:cubicBezTo>
                  <a:lnTo>
                    <a:pt x="24779" y="279978"/>
                  </a:lnTo>
                  <a:cubicBezTo>
                    <a:pt x="11094" y="279978"/>
                    <a:pt x="0" y="268884"/>
                    <a:pt x="0" y="255199"/>
                  </a:cubicBezTo>
                  <a:lnTo>
                    <a:pt x="0" y="24779"/>
                  </a:lnTo>
                  <a:cubicBezTo>
                    <a:pt x="0" y="11094"/>
                    <a:pt x="11094" y="0"/>
                    <a:pt x="24779" y="0"/>
                  </a:cubicBezTo>
                  <a:close/>
                </a:path>
              </a:pathLst>
            </a:custGeom>
            <a:solidFill>
              <a:srgbClr val="F5D267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016069" cy="318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Implementation</a:t>
              </a:r>
            </a:p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316139" y="4173164"/>
            <a:ext cx="3436828" cy="520932"/>
            <a:chOff x="0" y="0"/>
            <a:chExt cx="1016069" cy="1540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Focus Mode: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316139" y="5308644"/>
            <a:ext cx="3436828" cy="520932"/>
            <a:chOff x="0" y="0"/>
            <a:chExt cx="1016069" cy="1540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Accurate Time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316139" y="5876283"/>
            <a:ext cx="3436828" cy="538485"/>
            <a:chOff x="0" y="0"/>
            <a:chExt cx="1016069" cy="15919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6069" cy="159199"/>
            </a:xfrm>
            <a:custGeom>
              <a:avLst/>
              <a:gdLst/>
              <a:ahLst/>
              <a:cxnLst/>
              <a:rect r="r" b="b" t="t" l="l"/>
              <a:pathLst>
                <a:path h="15919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23156"/>
                  </a:lnTo>
                  <a:cubicBezTo>
                    <a:pt x="1016069" y="143062"/>
                    <a:pt x="999932" y="159199"/>
                    <a:pt x="980027" y="159199"/>
                  </a:cubicBezTo>
                  <a:lnTo>
                    <a:pt x="36042" y="159199"/>
                  </a:lnTo>
                  <a:cubicBezTo>
                    <a:pt x="16137" y="159199"/>
                    <a:pt x="0" y="143062"/>
                    <a:pt x="0" y="123156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6069" cy="197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Start, Stop, Pause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4316139" y="4732520"/>
            <a:ext cx="3436828" cy="520932"/>
            <a:chOff x="0" y="0"/>
            <a:chExt cx="1016069" cy="15400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16069" cy="154009"/>
            </a:xfrm>
            <a:custGeom>
              <a:avLst/>
              <a:gdLst/>
              <a:ahLst/>
              <a:cxnLst/>
              <a:rect r="r" b="b" t="t" l="l"/>
              <a:pathLst>
                <a:path h="154009" w="1016069">
                  <a:moveTo>
                    <a:pt x="36042" y="0"/>
                  </a:moveTo>
                  <a:lnTo>
                    <a:pt x="980027" y="0"/>
                  </a:lnTo>
                  <a:cubicBezTo>
                    <a:pt x="999932" y="0"/>
                    <a:pt x="1016069" y="16137"/>
                    <a:pt x="1016069" y="36042"/>
                  </a:cubicBezTo>
                  <a:lnTo>
                    <a:pt x="1016069" y="117967"/>
                  </a:lnTo>
                  <a:cubicBezTo>
                    <a:pt x="1016069" y="137873"/>
                    <a:pt x="999932" y="154009"/>
                    <a:pt x="980027" y="154009"/>
                  </a:cubicBezTo>
                  <a:lnTo>
                    <a:pt x="36042" y="154009"/>
                  </a:lnTo>
                  <a:cubicBezTo>
                    <a:pt x="16137" y="154009"/>
                    <a:pt x="0" y="137873"/>
                    <a:pt x="0" y="117967"/>
                  </a:cubicBezTo>
                  <a:lnTo>
                    <a:pt x="0" y="36042"/>
                  </a:lnTo>
                  <a:cubicBezTo>
                    <a:pt x="0" y="16137"/>
                    <a:pt x="16137" y="0"/>
                    <a:pt x="36042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016069" cy="19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Clock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8043948" y="-1492464"/>
            <a:ext cx="10512767" cy="12343920"/>
          </a:xfrm>
          <a:custGeom>
            <a:avLst/>
            <a:gdLst/>
            <a:ahLst/>
            <a:cxnLst/>
            <a:rect r="r" b="b" t="t" l="l"/>
            <a:pathLst>
              <a:path h="12343920" w="10512767">
                <a:moveTo>
                  <a:pt x="0" y="0"/>
                </a:moveTo>
                <a:lnTo>
                  <a:pt x="10512767" y="0"/>
                </a:lnTo>
                <a:lnTo>
                  <a:pt x="10512767" y="12343920"/>
                </a:lnTo>
                <a:lnTo>
                  <a:pt x="0" y="12343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5803" t="0" r="-10747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Future Scope</a:t>
            </a:r>
          </a:p>
        </p:txBody>
      </p:sp>
      <p:sp>
        <p:nvSpPr>
          <p:cNvPr name="TextBox 57" id="57"/>
          <p:cNvSpPr txBox="true"/>
          <p:nvPr/>
        </p:nvSpPr>
        <p:spPr>
          <a:xfrm rot="-5400000">
            <a:off x="-558676" y="7966109"/>
            <a:ext cx="1980428" cy="40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b="true" sz="2376" spc="-118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Next Year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04178" y="2525901"/>
            <a:ext cx="4239101" cy="49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b="true" sz="3888" spc="-311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ONE </a:t>
            </a:r>
            <a:r>
              <a:rPr lang="en-US" b="true" sz="3888" spc="-311">
                <a:solidFill>
                  <a:srgbClr val="7ED95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UNIT</a:t>
            </a:r>
            <a:r>
              <a:rPr lang="en-US" b="true" sz="3888" spc="-311">
                <a:solidFill>
                  <a:srgbClr val="C1FF7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b="true" sz="3888" spc="-311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AT A TIME</a:t>
            </a:r>
          </a:p>
        </p:txBody>
      </p:sp>
      <p:sp>
        <p:nvSpPr>
          <p:cNvPr name="TextBox 59" id="59"/>
          <p:cNvSpPr txBox="true"/>
          <p:nvPr/>
        </p:nvSpPr>
        <p:spPr>
          <a:xfrm rot="-5400000">
            <a:off x="-758174" y="4541090"/>
            <a:ext cx="2385510" cy="40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b="true" sz="2417" spc="-120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End of Year</a:t>
            </a:r>
          </a:p>
        </p:txBody>
      </p:sp>
      <p:sp>
        <p:nvSpPr>
          <p:cNvPr name="AutoShape 60" id="60"/>
          <p:cNvSpPr/>
          <p:nvPr/>
        </p:nvSpPr>
        <p:spPr>
          <a:xfrm>
            <a:off x="8043948" y="-517287"/>
            <a:ext cx="0" cy="121769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6233056" y="201235"/>
            <a:ext cx="1632857" cy="1028700"/>
          </a:xfrm>
          <a:custGeom>
            <a:avLst/>
            <a:gdLst/>
            <a:ahLst/>
            <a:cxnLst/>
            <a:rect r="r" b="b" t="t" l="l"/>
            <a:pathLst>
              <a:path h="1028700" w="1632857">
                <a:moveTo>
                  <a:pt x="0" y="0"/>
                </a:moveTo>
                <a:lnTo>
                  <a:pt x="1632857" y="0"/>
                </a:lnTo>
                <a:lnTo>
                  <a:pt x="163285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4771">
            <a:off x="973390" y="5900363"/>
            <a:ext cx="4208250" cy="5471719"/>
          </a:xfrm>
          <a:custGeom>
            <a:avLst/>
            <a:gdLst/>
            <a:ahLst/>
            <a:cxnLst/>
            <a:rect r="r" b="b" t="t" l="l"/>
            <a:pathLst>
              <a:path h="5471719" w="4208250">
                <a:moveTo>
                  <a:pt x="0" y="0"/>
                </a:moveTo>
                <a:lnTo>
                  <a:pt x="4208250" y="0"/>
                </a:lnTo>
                <a:lnTo>
                  <a:pt x="4208250" y="5471719"/>
                </a:lnTo>
                <a:lnTo>
                  <a:pt x="0" y="547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392200">
            <a:off x="-1020515" y="4255564"/>
            <a:ext cx="5664598" cy="7365317"/>
          </a:xfrm>
          <a:custGeom>
            <a:avLst/>
            <a:gdLst/>
            <a:ahLst/>
            <a:cxnLst/>
            <a:rect r="r" b="b" t="t" l="l"/>
            <a:pathLst>
              <a:path h="7365317" w="5664598">
                <a:moveTo>
                  <a:pt x="5664598" y="0"/>
                </a:moveTo>
                <a:lnTo>
                  <a:pt x="0" y="0"/>
                </a:lnTo>
                <a:lnTo>
                  <a:pt x="0" y="7365317"/>
                </a:lnTo>
                <a:lnTo>
                  <a:pt x="5664598" y="7365317"/>
                </a:lnTo>
                <a:lnTo>
                  <a:pt x="56645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327" y="255568"/>
            <a:ext cx="3474843" cy="2189151"/>
          </a:xfrm>
          <a:custGeom>
            <a:avLst/>
            <a:gdLst/>
            <a:ahLst/>
            <a:cxnLst/>
            <a:rect r="r" b="b" t="t" l="l"/>
            <a:pathLst>
              <a:path h="2189151" w="3474843">
                <a:moveTo>
                  <a:pt x="0" y="0"/>
                </a:moveTo>
                <a:lnTo>
                  <a:pt x="3474843" y="0"/>
                </a:lnTo>
                <a:lnTo>
                  <a:pt x="3474843" y="2189151"/>
                </a:lnTo>
                <a:lnTo>
                  <a:pt x="0" y="2189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60083" y="5034465"/>
            <a:ext cx="11767833" cy="130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2"/>
              </a:lnSpc>
            </a:pPr>
            <a:r>
              <a:rPr lang="en-US" b="true" sz="10212" spc="-817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-21091">
            <a:off x="8283069" y="3123977"/>
            <a:ext cx="1835731" cy="1680589"/>
            <a:chOff x="0" y="0"/>
            <a:chExt cx="863483" cy="7905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160259" y="0"/>
                  </a:moveTo>
                  <a:lnTo>
                    <a:pt x="703224" y="0"/>
                  </a:lnTo>
                  <a:cubicBezTo>
                    <a:pt x="745728" y="0"/>
                    <a:pt x="786490" y="16884"/>
                    <a:pt x="816545" y="46939"/>
                  </a:cubicBezTo>
                  <a:cubicBezTo>
                    <a:pt x="846599" y="76993"/>
                    <a:pt x="863483" y="117756"/>
                    <a:pt x="863483" y="160259"/>
                  </a:cubicBezTo>
                  <a:lnTo>
                    <a:pt x="863483" y="630249"/>
                  </a:lnTo>
                  <a:cubicBezTo>
                    <a:pt x="863483" y="672753"/>
                    <a:pt x="846599" y="713515"/>
                    <a:pt x="816545" y="743570"/>
                  </a:cubicBezTo>
                  <a:cubicBezTo>
                    <a:pt x="786490" y="773624"/>
                    <a:pt x="745728" y="790508"/>
                    <a:pt x="703224" y="790508"/>
                  </a:cubicBezTo>
                  <a:lnTo>
                    <a:pt x="160259" y="790508"/>
                  </a:lnTo>
                  <a:cubicBezTo>
                    <a:pt x="117756" y="790508"/>
                    <a:pt x="76993" y="773624"/>
                    <a:pt x="46939" y="743570"/>
                  </a:cubicBezTo>
                  <a:cubicBezTo>
                    <a:pt x="16884" y="713515"/>
                    <a:pt x="0" y="672753"/>
                    <a:pt x="0" y="630249"/>
                  </a:cubicBezTo>
                  <a:lnTo>
                    <a:pt x="0" y="160259"/>
                  </a:lnTo>
                  <a:cubicBezTo>
                    <a:pt x="0" y="117756"/>
                    <a:pt x="16884" y="76993"/>
                    <a:pt x="46939" y="46939"/>
                  </a:cubicBezTo>
                  <a:cubicBezTo>
                    <a:pt x="76993" y="16884"/>
                    <a:pt x="117756" y="0"/>
                    <a:pt x="160259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879876">
            <a:off x="9219268" y="2157756"/>
            <a:ext cx="527688" cy="918428"/>
            <a:chOff x="0" y="0"/>
            <a:chExt cx="710790" cy="1237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1091">
            <a:off x="8394075" y="3249340"/>
            <a:ext cx="1613883" cy="1456390"/>
            <a:chOff x="0" y="0"/>
            <a:chExt cx="759131" cy="685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182289" y="0"/>
                  </a:moveTo>
                  <a:lnTo>
                    <a:pt x="576843" y="0"/>
                  </a:lnTo>
                  <a:cubicBezTo>
                    <a:pt x="677518" y="0"/>
                    <a:pt x="759131" y="81614"/>
                    <a:pt x="759131" y="182289"/>
                  </a:cubicBezTo>
                  <a:lnTo>
                    <a:pt x="759131" y="502762"/>
                  </a:lnTo>
                  <a:cubicBezTo>
                    <a:pt x="759131" y="603437"/>
                    <a:pt x="677518" y="685050"/>
                    <a:pt x="576843" y="685050"/>
                  </a:cubicBezTo>
                  <a:lnTo>
                    <a:pt x="182289" y="685050"/>
                  </a:lnTo>
                  <a:cubicBezTo>
                    <a:pt x="81614" y="685050"/>
                    <a:pt x="0" y="603437"/>
                    <a:pt x="0" y="502762"/>
                  </a:cubicBezTo>
                  <a:lnTo>
                    <a:pt x="0" y="182289"/>
                  </a:lnTo>
                  <a:cubicBezTo>
                    <a:pt x="0" y="81614"/>
                    <a:pt x="81614" y="0"/>
                    <a:pt x="182289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1091">
            <a:off x="8638782" y="3694744"/>
            <a:ext cx="246861" cy="394623"/>
            <a:chOff x="0" y="0"/>
            <a:chExt cx="508455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21091">
            <a:off x="9490906" y="3689516"/>
            <a:ext cx="246861" cy="394623"/>
            <a:chOff x="0" y="0"/>
            <a:chExt cx="50845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26705" y="4810181"/>
            <a:ext cx="3230230" cy="323023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5686441">
            <a:off x="14242629" y="-2242040"/>
            <a:ext cx="5246897" cy="5610745"/>
            <a:chOff x="0" y="0"/>
            <a:chExt cx="6995863" cy="7480994"/>
          </a:xfrm>
        </p:grpSpPr>
        <p:sp>
          <p:nvSpPr>
            <p:cNvPr name="TextBox 24" id="24"/>
            <p:cNvSpPr txBox="true"/>
            <p:nvPr/>
          </p:nvSpPr>
          <p:spPr>
            <a:xfrm rot="-7809537">
              <a:off x="1532410" y="1042372"/>
              <a:ext cx="3348861" cy="6728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92"/>
                </a:lnSpc>
              </a:pPr>
              <a:r>
                <a:rPr lang="en-US" sz="30280" i="true" spc="-1816">
                  <a:solidFill>
                    <a:srgbClr val="00BF63"/>
                  </a:solidFill>
                  <a:latin typeface="Museo Moderno Italics"/>
                  <a:ea typeface="Museo Moderno Italics"/>
                  <a:cs typeface="Museo Moderno Italics"/>
                  <a:sym typeface="Museo Moderno Italics"/>
                </a:rPr>
                <a:t>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-5832989">
              <a:off x="2679580" y="-1053715"/>
              <a:ext cx="2772458" cy="5555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5"/>
                </a:lnSpc>
              </a:pPr>
              <a:r>
                <a:rPr lang="en-US" sz="25068" i="true" spc="-1504">
                  <a:solidFill>
                    <a:srgbClr val="00BF63"/>
                  </a:solidFill>
                  <a:latin typeface="Museo Moderno Italics"/>
                  <a:ea typeface="Museo Moderno Italics"/>
                  <a:cs typeface="Museo Moderno Italics"/>
                  <a:sym typeface="Museo Moderno Italics"/>
                </a:rPr>
                <a:t>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391787" y="6423253"/>
            <a:ext cx="5504426" cy="52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spc="-15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I hope you have a nice day!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05863" y="8220414"/>
            <a:ext cx="5071914" cy="76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 spc="-125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Lovely Fernandez C2030405696</a:t>
            </a:r>
          </a:p>
          <a:p>
            <a:pPr algn="ctr">
              <a:lnSpc>
                <a:spcPts val="2575"/>
              </a:lnSpc>
            </a:pPr>
            <a:r>
              <a:rPr lang="en-US" sz="1839" spc="-91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c20305696@mytudubline.ie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39669" y="9210675"/>
            <a:ext cx="6808662" cy="7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-12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Technological Univeristy Dublin</a:t>
            </a:r>
          </a:p>
          <a:p>
            <a:pPr algn="ctr">
              <a:lnSpc>
                <a:spcPts val="2303"/>
              </a:lnSpc>
            </a:pPr>
            <a:r>
              <a:rPr lang="en-US" sz="1645" spc="-8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School of Computer Science Central Quad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535" y="4632325"/>
            <a:ext cx="11522626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b="true" sz="9999" spc="-799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535" y="4632325"/>
            <a:ext cx="11522626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b="true" sz="9999" spc="-799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25068" y="4944847"/>
            <a:ext cx="6104503" cy="3790491"/>
          </a:xfrm>
          <a:custGeom>
            <a:avLst/>
            <a:gdLst/>
            <a:ahLst/>
            <a:cxnLst/>
            <a:rect r="r" b="b" t="t" l="l"/>
            <a:pathLst>
              <a:path h="3790491" w="6104503">
                <a:moveTo>
                  <a:pt x="0" y="0"/>
                </a:moveTo>
                <a:lnTo>
                  <a:pt x="6104503" y="0"/>
                </a:lnTo>
                <a:lnTo>
                  <a:pt x="6104503" y="3790490"/>
                </a:lnTo>
                <a:lnTo>
                  <a:pt x="0" y="3790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3744333">
            <a:off x="14518596" y="-3386151"/>
            <a:ext cx="4066178" cy="839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29"/>
              </a:lnSpc>
            </a:pPr>
            <a:r>
              <a:rPr lang="en-US" sz="49021" i="true" spc="-294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66347" y="997228"/>
            <a:ext cx="3998972" cy="1821314"/>
            <a:chOff x="0" y="0"/>
            <a:chExt cx="855133" cy="3894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5133" cy="389467"/>
            </a:xfrm>
            <a:custGeom>
              <a:avLst/>
              <a:gdLst/>
              <a:ahLst/>
              <a:cxnLst/>
              <a:rect r="r" b="b" t="t" l="l"/>
              <a:pathLst>
                <a:path h="389467" w="855133">
                  <a:moveTo>
                    <a:pt x="21296" y="0"/>
                  </a:moveTo>
                  <a:lnTo>
                    <a:pt x="833838" y="0"/>
                  </a:lnTo>
                  <a:cubicBezTo>
                    <a:pt x="839486" y="0"/>
                    <a:pt x="844902" y="2244"/>
                    <a:pt x="848896" y="6237"/>
                  </a:cubicBezTo>
                  <a:cubicBezTo>
                    <a:pt x="852890" y="10231"/>
                    <a:pt x="855133" y="15648"/>
                    <a:pt x="855133" y="21296"/>
                  </a:cubicBezTo>
                  <a:lnTo>
                    <a:pt x="855133" y="368171"/>
                  </a:lnTo>
                  <a:cubicBezTo>
                    <a:pt x="855133" y="379932"/>
                    <a:pt x="845599" y="389467"/>
                    <a:pt x="833838" y="389467"/>
                  </a:cubicBezTo>
                  <a:lnTo>
                    <a:pt x="21296" y="389467"/>
                  </a:lnTo>
                  <a:cubicBezTo>
                    <a:pt x="9534" y="389467"/>
                    <a:pt x="0" y="379932"/>
                    <a:pt x="0" y="368171"/>
                  </a:cubicBezTo>
                  <a:lnTo>
                    <a:pt x="0" y="21296"/>
                  </a:lnTo>
                  <a:cubicBezTo>
                    <a:pt x="0" y="9534"/>
                    <a:pt x="9534" y="0"/>
                    <a:pt x="21296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5133" cy="44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AGAPE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“Unconditional Love”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53579" y="1432759"/>
            <a:ext cx="2019283" cy="950251"/>
            <a:chOff x="0" y="0"/>
            <a:chExt cx="431800" cy="203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1800" cy="203200"/>
            </a:xfrm>
            <a:custGeom>
              <a:avLst/>
              <a:gdLst/>
              <a:ahLst/>
              <a:cxnLst/>
              <a:rect r="r" b="b" t="t" l="l"/>
              <a:pathLst>
                <a:path h="203200" w="431800">
                  <a:moveTo>
                    <a:pt x="42174" y="0"/>
                  </a:moveTo>
                  <a:lnTo>
                    <a:pt x="389626" y="0"/>
                  </a:lnTo>
                  <a:cubicBezTo>
                    <a:pt x="400811" y="0"/>
                    <a:pt x="411538" y="4443"/>
                    <a:pt x="419448" y="12352"/>
                  </a:cubicBezTo>
                  <a:cubicBezTo>
                    <a:pt x="427357" y="20262"/>
                    <a:pt x="431800" y="30989"/>
                    <a:pt x="431800" y="42174"/>
                  </a:cubicBezTo>
                  <a:lnTo>
                    <a:pt x="431800" y="161026"/>
                  </a:lnTo>
                  <a:cubicBezTo>
                    <a:pt x="431800" y="172211"/>
                    <a:pt x="427357" y="182938"/>
                    <a:pt x="419448" y="190848"/>
                  </a:cubicBezTo>
                  <a:cubicBezTo>
                    <a:pt x="411538" y="198757"/>
                    <a:pt x="400811" y="203200"/>
                    <a:pt x="389626" y="203200"/>
                  </a:cubicBezTo>
                  <a:lnTo>
                    <a:pt x="42174" y="203200"/>
                  </a:lnTo>
                  <a:cubicBezTo>
                    <a:pt x="30989" y="203200"/>
                    <a:pt x="20262" y="198757"/>
                    <a:pt x="12352" y="190848"/>
                  </a:cubicBezTo>
                  <a:cubicBezTo>
                    <a:pt x="4443" y="182938"/>
                    <a:pt x="0" y="172211"/>
                    <a:pt x="0" y="161026"/>
                  </a:cubicBezTo>
                  <a:lnTo>
                    <a:pt x="0" y="42174"/>
                  </a:lnTo>
                  <a:cubicBezTo>
                    <a:pt x="0" y="30989"/>
                    <a:pt x="4443" y="20262"/>
                    <a:pt x="12352" y="12352"/>
                  </a:cubicBezTo>
                  <a:cubicBezTo>
                    <a:pt x="20262" y="4443"/>
                    <a:pt x="30989" y="0"/>
                    <a:pt x="42174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431800" cy="269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AGA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610425" y="1947478"/>
            <a:ext cx="2118360" cy="0"/>
          </a:xfrm>
          <a:prstGeom prst="line">
            <a:avLst/>
          </a:prstGeom>
          <a:ln cap="flat" w="76200">
            <a:solidFill>
              <a:srgbClr val="04713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7810374" y="5674985"/>
            <a:ext cx="6362868" cy="3937640"/>
          </a:xfrm>
          <a:custGeom>
            <a:avLst/>
            <a:gdLst/>
            <a:ahLst/>
            <a:cxnLst/>
            <a:rect r="r" b="b" t="t" l="l"/>
            <a:pathLst>
              <a:path h="3937640" w="6362868">
                <a:moveTo>
                  <a:pt x="0" y="0"/>
                </a:moveTo>
                <a:lnTo>
                  <a:pt x="6362868" y="0"/>
                </a:lnTo>
                <a:lnTo>
                  <a:pt x="6362868" y="3937640"/>
                </a:lnTo>
                <a:lnTo>
                  <a:pt x="0" y="3937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447642" y="7252542"/>
            <a:ext cx="2336075" cy="2849535"/>
            <a:chOff x="0" y="0"/>
            <a:chExt cx="711684" cy="8681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1684" cy="868110"/>
            </a:xfrm>
            <a:custGeom>
              <a:avLst/>
              <a:gdLst/>
              <a:ahLst/>
              <a:cxnLst/>
              <a:rect r="r" b="b" t="t" l="l"/>
              <a:pathLst>
                <a:path h="868110" w="711684">
                  <a:moveTo>
                    <a:pt x="76224" y="0"/>
                  </a:moveTo>
                  <a:lnTo>
                    <a:pt x="635461" y="0"/>
                  </a:lnTo>
                  <a:cubicBezTo>
                    <a:pt x="677558" y="0"/>
                    <a:pt x="711684" y="34126"/>
                    <a:pt x="711684" y="76224"/>
                  </a:cubicBezTo>
                  <a:lnTo>
                    <a:pt x="711684" y="791886"/>
                  </a:lnTo>
                  <a:cubicBezTo>
                    <a:pt x="711684" y="812102"/>
                    <a:pt x="703654" y="831490"/>
                    <a:pt x="689359" y="845784"/>
                  </a:cubicBezTo>
                  <a:cubicBezTo>
                    <a:pt x="675064" y="860079"/>
                    <a:pt x="655676" y="868110"/>
                    <a:pt x="635461" y="868110"/>
                  </a:cubicBezTo>
                  <a:lnTo>
                    <a:pt x="76224" y="868110"/>
                  </a:lnTo>
                  <a:cubicBezTo>
                    <a:pt x="56008" y="868110"/>
                    <a:pt x="36620" y="860079"/>
                    <a:pt x="22325" y="845784"/>
                  </a:cubicBezTo>
                  <a:cubicBezTo>
                    <a:pt x="8031" y="831490"/>
                    <a:pt x="0" y="812102"/>
                    <a:pt x="0" y="791886"/>
                  </a:cubicBezTo>
                  <a:lnTo>
                    <a:pt x="0" y="76224"/>
                  </a:lnTo>
                  <a:cubicBezTo>
                    <a:pt x="0" y="56008"/>
                    <a:pt x="8031" y="36620"/>
                    <a:pt x="22325" y="22325"/>
                  </a:cubicBezTo>
                  <a:cubicBezTo>
                    <a:pt x="36620" y="8031"/>
                    <a:pt x="56008" y="0"/>
                    <a:pt x="76224" y="0"/>
                  </a:cubicBezTo>
                  <a:close/>
                </a:path>
              </a:pathLst>
            </a:custGeom>
            <a:blipFill>
              <a:blip r:embed="rId5"/>
              <a:stretch>
                <a:fillRect l="-6851" t="0" r="-6851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24111" y="5143500"/>
            <a:ext cx="2284156" cy="2757268"/>
            <a:chOff x="0" y="0"/>
            <a:chExt cx="687841" cy="8303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7841" cy="830312"/>
            </a:xfrm>
            <a:custGeom>
              <a:avLst/>
              <a:gdLst/>
              <a:ahLst/>
              <a:cxnLst/>
              <a:rect r="r" b="b" t="t" l="l"/>
              <a:pathLst>
                <a:path h="830312" w="687841">
                  <a:moveTo>
                    <a:pt x="77956" y="0"/>
                  </a:moveTo>
                  <a:lnTo>
                    <a:pt x="609885" y="0"/>
                  </a:lnTo>
                  <a:cubicBezTo>
                    <a:pt x="652939" y="0"/>
                    <a:pt x="687841" y="34902"/>
                    <a:pt x="687841" y="77956"/>
                  </a:cubicBezTo>
                  <a:lnTo>
                    <a:pt x="687841" y="752355"/>
                  </a:lnTo>
                  <a:cubicBezTo>
                    <a:pt x="687841" y="795410"/>
                    <a:pt x="652939" y="830312"/>
                    <a:pt x="609885" y="830312"/>
                  </a:cubicBezTo>
                  <a:lnTo>
                    <a:pt x="77956" y="830312"/>
                  </a:lnTo>
                  <a:cubicBezTo>
                    <a:pt x="34902" y="830312"/>
                    <a:pt x="0" y="795410"/>
                    <a:pt x="0" y="752355"/>
                  </a:cubicBezTo>
                  <a:lnTo>
                    <a:pt x="0" y="77956"/>
                  </a:lnTo>
                  <a:cubicBezTo>
                    <a:pt x="0" y="34902"/>
                    <a:pt x="34902" y="0"/>
                    <a:pt x="7795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384" r="0" b="-4384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499911" y="7466809"/>
            <a:ext cx="2005590" cy="2421003"/>
            <a:chOff x="0" y="0"/>
            <a:chExt cx="687841" cy="8303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7841" cy="830312"/>
            </a:xfrm>
            <a:custGeom>
              <a:avLst/>
              <a:gdLst/>
              <a:ahLst/>
              <a:cxnLst/>
              <a:rect r="r" b="b" t="t" l="l"/>
              <a:pathLst>
                <a:path h="830312" w="687841">
                  <a:moveTo>
                    <a:pt x="88784" y="0"/>
                  </a:moveTo>
                  <a:lnTo>
                    <a:pt x="599057" y="0"/>
                  </a:lnTo>
                  <a:cubicBezTo>
                    <a:pt x="648091" y="0"/>
                    <a:pt x="687841" y="39750"/>
                    <a:pt x="687841" y="88784"/>
                  </a:cubicBezTo>
                  <a:lnTo>
                    <a:pt x="687841" y="741528"/>
                  </a:lnTo>
                  <a:cubicBezTo>
                    <a:pt x="687841" y="765075"/>
                    <a:pt x="678487" y="787657"/>
                    <a:pt x="661837" y="804307"/>
                  </a:cubicBezTo>
                  <a:cubicBezTo>
                    <a:pt x="645186" y="820958"/>
                    <a:pt x="622604" y="830312"/>
                    <a:pt x="599057" y="830312"/>
                  </a:cubicBezTo>
                  <a:lnTo>
                    <a:pt x="88784" y="830312"/>
                  </a:lnTo>
                  <a:cubicBezTo>
                    <a:pt x="65237" y="830312"/>
                    <a:pt x="42654" y="820958"/>
                    <a:pt x="26004" y="804307"/>
                  </a:cubicBezTo>
                  <a:cubicBezTo>
                    <a:pt x="9354" y="787657"/>
                    <a:pt x="0" y="765075"/>
                    <a:pt x="0" y="741528"/>
                  </a:cubicBezTo>
                  <a:lnTo>
                    <a:pt x="0" y="88784"/>
                  </a:lnTo>
                  <a:cubicBezTo>
                    <a:pt x="0" y="65237"/>
                    <a:pt x="9354" y="42654"/>
                    <a:pt x="26004" y="26004"/>
                  </a:cubicBezTo>
                  <a:cubicBezTo>
                    <a:pt x="42654" y="9354"/>
                    <a:pt x="65237" y="0"/>
                    <a:pt x="88784" y="0"/>
                  </a:cubicBezTo>
                  <a:close/>
                </a:path>
              </a:pathLst>
            </a:custGeom>
            <a:blipFill>
              <a:blip r:embed="rId7"/>
              <a:stretch>
                <a:fillRect l="-3726" t="0" r="-3726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4053209" y="5479765"/>
            <a:ext cx="2005590" cy="2421003"/>
            <a:chOff x="0" y="0"/>
            <a:chExt cx="687841" cy="8303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7841" cy="830312"/>
            </a:xfrm>
            <a:custGeom>
              <a:avLst/>
              <a:gdLst/>
              <a:ahLst/>
              <a:cxnLst/>
              <a:rect r="r" b="b" t="t" l="l"/>
              <a:pathLst>
                <a:path h="830312" w="687841">
                  <a:moveTo>
                    <a:pt x="88784" y="0"/>
                  </a:moveTo>
                  <a:lnTo>
                    <a:pt x="599057" y="0"/>
                  </a:lnTo>
                  <a:cubicBezTo>
                    <a:pt x="648091" y="0"/>
                    <a:pt x="687841" y="39750"/>
                    <a:pt x="687841" y="88784"/>
                  </a:cubicBezTo>
                  <a:lnTo>
                    <a:pt x="687841" y="741528"/>
                  </a:lnTo>
                  <a:cubicBezTo>
                    <a:pt x="687841" y="765075"/>
                    <a:pt x="678487" y="787657"/>
                    <a:pt x="661837" y="804307"/>
                  </a:cubicBezTo>
                  <a:cubicBezTo>
                    <a:pt x="645186" y="820958"/>
                    <a:pt x="622604" y="830312"/>
                    <a:pt x="599057" y="830312"/>
                  </a:cubicBezTo>
                  <a:lnTo>
                    <a:pt x="88784" y="830312"/>
                  </a:lnTo>
                  <a:cubicBezTo>
                    <a:pt x="65237" y="830312"/>
                    <a:pt x="42654" y="820958"/>
                    <a:pt x="26004" y="804307"/>
                  </a:cubicBezTo>
                  <a:cubicBezTo>
                    <a:pt x="9354" y="787657"/>
                    <a:pt x="0" y="765075"/>
                    <a:pt x="0" y="741528"/>
                  </a:cubicBezTo>
                  <a:lnTo>
                    <a:pt x="0" y="88784"/>
                  </a:lnTo>
                  <a:cubicBezTo>
                    <a:pt x="0" y="65237"/>
                    <a:pt x="9354" y="42654"/>
                    <a:pt x="26004" y="26004"/>
                  </a:cubicBezTo>
                  <a:cubicBezTo>
                    <a:pt x="42654" y="9354"/>
                    <a:pt x="65237" y="0"/>
                    <a:pt x="88784" y="0"/>
                  </a:cubicBezTo>
                  <a:close/>
                </a:path>
              </a:pathLst>
            </a:custGeom>
            <a:blipFill>
              <a:blip r:embed="rId8"/>
              <a:stretch>
                <a:fillRect l="-982" t="0" r="-982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00493" y="3120970"/>
            <a:ext cx="11085402" cy="123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3544" spc="-177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AGA is a tool designed specifically to support individuals with ADHD in maintaining a structured, well-balanced lifestyle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35" id="35"/>
          <p:cNvSpPr txBox="true"/>
          <p:nvPr/>
        </p:nvSpPr>
        <p:spPr>
          <a:xfrm rot="8100000">
            <a:off x="-543220" y="6268550"/>
            <a:ext cx="3736537" cy="749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36"/>
              </a:lnSpc>
            </a:pPr>
            <a:r>
              <a:rPr lang="en-US" sz="44025" i="true" spc="-264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63531">
            <a:off x="13560573" y="7612322"/>
            <a:ext cx="3075562" cy="3998958"/>
          </a:xfrm>
          <a:custGeom>
            <a:avLst/>
            <a:gdLst/>
            <a:ahLst/>
            <a:cxnLst/>
            <a:rect r="r" b="b" t="t" l="l"/>
            <a:pathLst>
              <a:path h="3998958" w="3075562">
                <a:moveTo>
                  <a:pt x="3075562" y="0"/>
                </a:moveTo>
                <a:lnTo>
                  <a:pt x="0" y="0"/>
                </a:lnTo>
                <a:lnTo>
                  <a:pt x="0" y="3998957"/>
                </a:lnTo>
                <a:lnTo>
                  <a:pt x="3075562" y="3998957"/>
                </a:lnTo>
                <a:lnTo>
                  <a:pt x="30755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534">
            <a:off x="14535737" y="5020980"/>
            <a:ext cx="4387475" cy="5704754"/>
          </a:xfrm>
          <a:custGeom>
            <a:avLst/>
            <a:gdLst/>
            <a:ahLst/>
            <a:cxnLst/>
            <a:rect r="r" b="b" t="t" l="l"/>
            <a:pathLst>
              <a:path h="5704754" w="4387475">
                <a:moveTo>
                  <a:pt x="0" y="0"/>
                </a:moveTo>
                <a:lnTo>
                  <a:pt x="4387474" y="0"/>
                </a:lnTo>
                <a:lnTo>
                  <a:pt x="4387474" y="5704754"/>
                </a:lnTo>
                <a:lnTo>
                  <a:pt x="0" y="570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7809537">
            <a:off x="-2318856" y="-703910"/>
            <a:ext cx="2511646" cy="519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2"/>
              </a:lnSpc>
            </a:pPr>
            <a:r>
              <a:rPr lang="en-US" sz="30280" i="true" spc="-1816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3531">
            <a:off x="-119945" y="7594390"/>
            <a:ext cx="2297290" cy="2987020"/>
          </a:xfrm>
          <a:custGeom>
            <a:avLst/>
            <a:gdLst/>
            <a:ahLst/>
            <a:cxnLst/>
            <a:rect r="r" b="b" t="t" l="l"/>
            <a:pathLst>
              <a:path h="2987020" w="2297290">
                <a:moveTo>
                  <a:pt x="0" y="0"/>
                </a:moveTo>
                <a:lnTo>
                  <a:pt x="2297290" y="0"/>
                </a:lnTo>
                <a:lnTo>
                  <a:pt x="2297290" y="2987020"/>
                </a:lnTo>
                <a:lnTo>
                  <a:pt x="0" y="298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What is ADHD?</a:t>
            </a:r>
          </a:p>
        </p:txBody>
      </p:sp>
      <p:sp>
        <p:nvSpPr>
          <p:cNvPr name="TextBox 21" id="21"/>
          <p:cNvSpPr txBox="true"/>
          <p:nvPr/>
        </p:nvSpPr>
        <p:spPr>
          <a:xfrm rot="-5832989">
            <a:off x="-1460850" y="-2301198"/>
            <a:ext cx="2079344" cy="428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5"/>
              </a:lnSpc>
            </a:pPr>
            <a:r>
              <a:rPr lang="en-US" sz="25068" i="true" spc="-1504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7194" y="2373501"/>
            <a:ext cx="16329024" cy="99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spc="-14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“ADHD is considered a chronic and debilitating disorder and is known to impact the individual in many aspects of their life including academic and professional achievements, interpersonal relationships and daily functioning.”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966915" y="4451312"/>
            <a:ext cx="3191848" cy="870856"/>
            <a:chOff x="0" y="0"/>
            <a:chExt cx="852756" cy="2326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2756" cy="232664"/>
            </a:xfrm>
            <a:custGeom>
              <a:avLst/>
              <a:gdLst/>
              <a:ahLst/>
              <a:cxnLst/>
              <a:rect r="r" b="b" t="t" l="l"/>
              <a:pathLst>
                <a:path h="232664" w="852756">
                  <a:moveTo>
                    <a:pt x="26681" y="0"/>
                  </a:moveTo>
                  <a:lnTo>
                    <a:pt x="826075" y="0"/>
                  </a:lnTo>
                  <a:cubicBezTo>
                    <a:pt x="833151" y="0"/>
                    <a:pt x="839937" y="2811"/>
                    <a:pt x="844941" y="7815"/>
                  </a:cubicBezTo>
                  <a:cubicBezTo>
                    <a:pt x="849945" y="12818"/>
                    <a:pt x="852756" y="19605"/>
                    <a:pt x="852756" y="26681"/>
                  </a:cubicBezTo>
                  <a:lnTo>
                    <a:pt x="852756" y="205983"/>
                  </a:lnTo>
                  <a:cubicBezTo>
                    <a:pt x="852756" y="220718"/>
                    <a:pt x="840810" y="232664"/>
                    <a:pt x="826075" y="232664"/>
                  </a:cubicBezTo>
                  <a:lnTo>
                    <a:pt x="26681" y="232664"/>
                  </a:lnTo>
                  <a:cubicBezTo>
                    <a:pt x="11945" y="232664"/>
                    <a:pt x="0" y="220718"/>
                    <a:pt x="0" y="205983"/>
                  </a:cubicBezTo>
                  <a:lnTo>
                    <a:pt x="0" y="26681"/>
                  </a:lnTo>
                  <a:cubicBezTo>
                    <a:pt x="0" y="11945"/>
                    <a:pt x="11945" y="0"/>
                    <a:pt x="26681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52756" cy="28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Inattentive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300589" y="4451312"/>
            <a:ext cx="3191848" cy="870856"/>
            <a:chOff x="0" y="0"/>
            <a:chExt cx="852756" cy="2326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2756" cy="232664"/>
            </a:xfrm>
            <a:custGeom>
              <a:avLst/>
              <a:gdLst/>
              <a:ahLst/>
              <a:cxnLst/>
              <a:rect r="r" b="b" t="t" l="l"/>
              <a:pathLst>
                <a:path h="232664" w="852756">
                  <a:moveTo>
                    <a:pt x="26681" y="0"/>
                  </a:moveTo>
                  <a:lnTo>
                    <a:pt x="826075" y="0"/>
                  </a:lnTo>
                  <a:cubicBezTo>
                    <a:pt x="833151" y="0"/>
                    <a:pt x="839937" y="2811"/>
                    <a:pt x="844941" y="7815"/>
                  </a:cubicBezTo>
                  <a:cubicBezTo>
                    <a:pt x="849945" y="12818"/>
                    <a:pt x="852756" y="19605"/>
                    <a:pt x="852756" y="26681"/>
                  </a:cubicBezTo>
                  <a:lnTo>
                    <a:pt x="852756" y="205983"/>
                  </a:lnTo>
                  <a:cubicBezTo>
                    <a:pt x="852756" y="220718"/>
                    <a:pt x="840810" y="232664"/>
                    <a:pt x="826075" y="232664"/>
                  </a:cubicBezTo>
                  <a:lnTo>
                    <a:pt x="26681" y="232664"/>
                  </a:lnTo>
                  <a:cubicBezTo>
                    <a:pt x="11945" y="232664"/>
                    <a:pt x="0" y="220718"/>
                    <a:pt x="0" y="205983"/>
                  </a:cubicBezTo>
                  <a:lnTo>
                    <a:pt x="0" y="26681"/>
                  </a:lnTo>
                  <a:cubicBezTo>
                    <a:pt x="0" y="11945"/>
                    <a:pt x="11945" y="0"/>
                    <a:pt x="26681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52756" cy="28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Hyperactive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632490" y="4451312"/>
            <a:ext cx="3191848" cy="870856"/>
            <a:chOff x="0" y="0"/>
            <a:chExt cx="852756" cy="2326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2756" cy="232664"/>
            </a:xfrm>
            <a:custGeom>
              <a:avLst/>
              <a:gdLst/>
              <a:ahLst/>
              <a:cxnLst/>
              <a:rect r="r" b="b" t="t" l="l"/>
              <a:pathLst>
                <a:path h="232664" w="852756">
                  <a:moveTo>
                    <a:pt x="26681" y="0"/>
                  </a:moveTo>
                  <a:lnTo>
                    <a:pt x="826075" y="0"/>
                  </a:lnTo>
                  <a:cubicBezTo>
                    <a:pt x="833151" y="0"/>
                    <a:pt x="839937" y="2811"/>
                    <a:pt x="844941" y="7815"/>
                  </a:cubicBezTo>
                  <a:cubicBezTo>
                    <a:pt x="849945" y="12818"/>
                    <a:pt x="852756" y="19605"/>
                    <a:pt x="852756" y="26681"/>
                  </a:cubicBezTo>
                  <a:lnTo>
                    <a:pt x="852756" y="205983"/>
                  </a:lnTo>
                  <a:cubicBezTo>
                    <a:pt x="852756" y="220718"/>
                    <a:pt x="840810" y="232664"/>
                    <a:pt x="826075" y="232664"/>
                  </a:cubicBezTo>
                  <a:lnTo>
                    <a:pt x="26681" y="232664"/>
                  </a:lnTo>
                  <a:cubicBezTo>
                    <a:pt x="11945" y="232664"/>
                    <a:pt x="0" y="220718"/>
                    <a:pt x="0" y="205983"/>
                  </a:cubicBezTo>
                  <a:lnTo>
                    <a:pt x="0" y="26681"/>
                  </a:lnTo>
                  <a:cubicBezTo>
                    <a:pt x="0" y="11945"/>
                    <a:pt x="11945" y="0"/>
                    <a:pt x="26681" y="0"/>
                  </a:cubicBezTo>
                  <a:close/>
                </a:path>
              </a:pathLst>
            </a:custGeom>
            <a:solidFill>
              <a:srgbClr val="21C2DE"/>
            </a:solidFill>
            <a:ln w="9525" cap="sq">
              <a:solidFill>
                <a:srgbClr val="0C6473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52756" cy="28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Combination 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10683" y="3378551"/>
            <a:ext cx="163290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100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(</a:t>
            </a:r>
            <a:r>
              <a:rPr lang="en-US" sz="2000" i="true" spc="-100">
                <a:solidFill>
                  <a:srgbClr val="046373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What Is ADHD?, Psychiatry.org</a:t>
            </a:r>
            <a:r>
              <a:rPr lang="en-US" sz="2000" spc="-100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966915" y="5670933"/>
            <a:ext cx="3191848" cy="728791"/>
            <a:chOff x="0" y="0"/>
            <a:chExt cx="852756" cy="1947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2756" cy="194709"/>
            </a:xfrm>
            <a:custGeom>
              <a:avLst/>
              <a:gdLst/>
              <a:ahLst/>
              <a:cxnLst/>
              <a:rect r="r" b="b" t="t" l="l"/>
              <a:pathLst>
                <a:path h="19470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55900"/>
                  </a:lnTo>
                  <a:cubicBezTo>
                    <a:pt x="852756" y="177334"/>
                    <a:pt x="835380" y="194709"/>
                    <a:pt x="813947" y="194709"/>
                  </a:cubicBezTo>
                  <a:lnTo>
                    <a:pt x="38808" y="194709"/>
                  </a:lnTo>
                  <a:cubicBezTo>
                    <a:pt x="17375" y="194709"/>
                    <a:pt x="0" y="177334"/>
                    <a:pt x="0" y="155900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2756" cy="25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Focus on Tasks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66915" y="7295630"/>
            <a:ext cx="3191848" cy="701881"/>
            <a:chOff x="0" y="0"/>
            <a:chExt cx="852756" cy="1875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Concentration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966915" y="8096284"/>
            <a:ext cx="3191848" cy="803542"/>
            <a:chOff x="0" y="0"/>
            <a:chExt cx="852756" cy="2146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2756" cy="214680"/>
            </a:xfrm>
            <a:custGeom>
              <a:avLst/>
              <a:gdLst/>
              <a:ahLst/>
              <a:cxnLst/>
              <a:rect r="r" b="b" t="t" l="l"/>
              <a:pathLst>
                <a:path h="214680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75871"/>
                  </a:lnTo>
                  <a:cubicBezTo>
                    <a:pt x="852756" y="197304"/>
                    <a:pt x="835380" y="214680"/>
                    <a:pt x="813947" y="214680"/>
                  </a:cubicBezTo>
                  <a:lnTo>
                    <a:pt x="38808" y="214680"/>
                  </a:lnTo>
                  <a:cubicBezTo>
                    <a:pt x="17375" y="214680"/>
                    <a:pt x="0" y="197304"/>
                    <a:pt x="0" y="17587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52756" cy="27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Easily Distracted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966915" y="6494975"/>
            <a:ext cx="3191848" cy="701881"/>
            <a:chOff x="0" y="0"/>
            <a:chExt cx="852756" cy="1875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Forgetfullness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300589" y="5670933"/>
            <a:ext cx="3191848" cy="728791"/>
            <a:chOff x="0" y="0"/>
            <a:chExt cx="852756" cy="1947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52756" cy="194709"/>
            </a:xfrm>
            <a:custGeom>
              <a:avLst/>
              <a:gdLst/>
              <a:ahLst/>
              <a:cxnLst/>
              <a:rect r="r" b="b" t="t" l="l"/>
              <a:pathLst>
                <a:path h="19470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55900"/>
                  </a:lnTo>
                  <a:cubicBezTo>
                    <a:pt x="852756" y="177334"/>
                    <a:pt x="835380" y="194709"/>
                    <a:pt x="813947" y="194709"/>
                  </a:cubicBezTo>
                  <a:lnTo>
                    <a:pt x="38808" y="194709"/>
                  </a:lnTo>
                  <a:cubicBezTo>
                    <a:pt x="17375" y="194709"/>
                    <a:pt x="0" y="177334"/>
                    <a:pt x="0" y="155900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52756" cy="24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Restless Behaviours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300589" y="7295630"/>
            <a:ext cx="3191848" cy="701881"/>
            <a:chOff x="0" y="0"/>
            <a:chExt cx="852756" cy="1875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Impulsive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300589" y="6494975"/>
            <a:ext cx="3191848" cy="701881"/>
            <a:chOff x="0" y="0"/>
            <a:chExt cx="852756" cy="1875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90E0EE"/>
            </a:solidFill>
            <a:ln w="9525" cap="sq">
              <a:solidFill>
                <a:srgbClr val="004C6C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Hyper-fixate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7170496" y="7096844"/>
            <a:ext cx="2118360" cy="0"/>
          </a:xfrm>
          <a:prstGeom prst="line">
            <a:avLst/>
          </a:prstGeom>
          <a:ln cap="flat" w="200025">
            <a:solidFill>
              <a:srgbClr val="04713D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51813">
            <a:off x="8372997" y="3594590"/>
            <a:ext cx="2714476" cy="2708864"/>
            <a:chOff x="0" y="0"/>
            <a:chExt cx="832032" cy="830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032" cy="830312"/>
            </a:xfrm>
            <a:custGeom>
              <a:avLst/>
              <a:gdLst/>
              <a:ahLst/>
              <a:cxnLst/>
              <a:rect r="r" b="b" t="t" l="l"/>
              <a:pathLst>
                <a:path h="830312" w="832032">
                  <a:moveTo>
                    <a:pt x="65598" y="0"/>
                  </a:moveTo>
                  <a:lnTo>
                    <a:pt x="766434" y="0"/>
                  </a:lnTo>
                  <a:cubicBezTo>
                    <a:pt x="802663" y="0"/>
                    <a:pt x="832032" y="29369"/>
                    <a:pt x="832032" y="65598"/>
                  </a:cubicBezTo>
                  <a:lnTo>
                    <a:pt x="832032" y="764714"/>
                  </a:lnTo>
                  <a:cubicBezTo>
                    <a:pt x="832032" y="800942"/>
                    <a:pt x="802663" y="830312"/>
                    <a:pt x="766434" y="830312"/>
                  </a:cubicBezTo>
                  <a:lnTo>
                    <a:pt x="65598" y="830312"/>
                  </a:lnTo>
                  <a:cubicBezTo>
                    <a:pt x="48200" y="830312"/>
                    <a:pt x="31515" y="823401"/>
                    <a:pt x="19213" y="811099"/>
                  </a:cubicBezTo>
                  <a:cubicBezTo>
                    <a:pt x="6911" y="798796"/>
                    <a:pt x="0" y="782111"/>
                    <a:pt x="0" y="764714"/>
                  </a:cubicBezTo>
                  <a:lnTo>
                    <a:pt x="0" y="65598"/>
                  </a:lnTo>
                  <a:cubicBezTo>
                    <a:pt x="0" y="29369"/>
                    <a:pt x="29369" y="0"/>
                    <a:pt x="65598" y="0"/>
                  </a:cubicBezTo>
                  <a:close/>
                </a:path>
              </a:pathLst>
            </a:custGeom>
            <a:blipFill>
              <a:blip r:embed="rId2"/>
              <a:stretch>
                <a:fillRect l="-15201" t="-197" r="0" b="-19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14420" y="4117479"/>
            <a:ext cx="2827269" cy="2900080"/>
            <a:chOff x="0" y="0"/>
            <a:chExt cx="1796402" cy="18426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6402" cy="1842665"/>
            </a:xfrm>
            <a:custGeom>
              <a:avLst/>
              <a:gdLst/>
              <a:ahLst/>
              <a:cxnLst/>
              <a:rect r="r" b="b" t="t" l="l"/>
              <a:pathLst>
                <a:path h="1842665" w="1796402">
                  <a:moveTo>
                    <a:pt x="62981" y="0"/>
                  </a:moveTo>
                  <a:lnTo>
                    <a:pt x="1733421" y="0"/>
                  </a:lnTo>
                  <a:cubicBezTo>
                    <a:pt x="1768204" y="0"/>
                    <a:pt x="1796402" y="28198"/>
                    <a:pt x="1796402" y="62981"/>
                  </a:cubicBezTo>
                  <a:lnTo>
                    <a:pt x="1796402" y="1779684"/>
                  </a:lnTo>
                  <a:cubicBezTo>
                    <a:pt x="1796402" y="1796387"/>
                    <a:pt x="1789766" y="1812407"/>
                    <a:pt x="1777955" y="1824218"/>
                  </a:cubicBezTo>
                  <a:cubicBezTo>
                    <a:pt x="1766144" y="1836029"/>
                    <a:pt x="1750124" y="1842665"/>
                    <a:pt x="1733421" y="1842665"/>
                  </a:cubicBezTo>
                  <a:lnTo>
                    <a:pt x="62981" y="1842665"/>
                  </a:lnTo>
                  <a:cubicBezTo>
                    <a:pt x="46277" y="1842665"/>
                    <a:pt x="30258" y="1836029"/>
                    <a:pt x="18447" y="1824218"/>
                  </a:cubicBezTo>
                  <a:cubicBezTo>
                    <a:pt x="6635" y="1812407"/>
                    <a:pt x="0" y="1796387"/>
                    <a:pt x="0" y="1779684"/>
                  </a:cubicBezTo>
                  <a:lnTo>
                    <a:pt x="0" y="62981"/>
                  </a:lnTo>
                  <a:cubicBezTo>
                    <a:pt x="0" y="46277"/>
                    <a:pt x="6635" y="30258"/>
                    <a:pt x="18447" y="18447"/>
                  </a:cubicBezTo>
                  <a:cubicBezTo>
                    <a:pt x="30258" y="6635"/>
                    <a:pt x="46277" y="0"/>
                    <a:pt x="62981" y="0"/>
                  </a:cubicBezTo>
                  <a:close/>
                </a:path>
              </a:pathLst>
            </a:custGeom>
            <a:blipFill>
              <a:blip r:embed="rId3"/>
              <a:stretch>
                <a:fillRect l="-32292" t="0" r="-322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663944" y="3166108"/>
            <a:ext cx="4225458" cy="6092192"/>
            <a:chOff x="0" y="0"/>
            <a:chExt cx="942137" cy="1358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2137" cy="1358357"/>
            </a:xfrm>
            <a:custGeom>
              <a:avLst/>
              <a:gdLst/>
              <a:ahLst/>
              <a:cxnLst/>
              <a:rect r="r" b="b" t="t" l="l"/>
              <a:pathLst>
                <a:path h="1358357" w="942137">
                  <a:moveTo>
                    <a:pt x="42141" y="0"/>
                  </a:moveTo>
                  <a:lnTo>
                    <a:pt x="899997" y="0"/>
                  </a:lnTo>
                  <a:cubicBezTo>
                    <a:pt x="923270" y="0"/>
                    <a:pt x="942137" y="18867"/>
                    <a:pt x="942137" y="42141"/>
                  </a:cubicBezTo>
                  <a:lnTo>
                    <a:pt x="942137" y="1316216"/>
                  </a:lnTo>
                  <a:cubicBezTo>
                    <a:pt x="942137" y="1327393"/>
                    <a:pt x="937698" y="1338112"/>
                    <a:pt x="929795" y="1346014"/>
                  </a:cubicBezTo>
                  <a:cubicBezTo>
                    <a:pt x="921892" y="1353917"/>
                    <a:pt x="911173" y="1358357"/>
                    <a:pt x="899997" y="1358357"/>
                  </a:cubicBezTo>
                  <a:lnTo>
                    <a:pt x="42141" y="1358357"/>
                  </a:lnTo>
                  <a:cubicBezTo>
                    <a:pt x="30964" y="1358357"/>
                    <a:pt x="20246" y="1353917"/>
                    <a:pt x="12343" y="1346014"/>
                  </a:cubicBezTo>
                  <a:cubicBezTo>
                    <a:pt x="4440" y="1338112"/>
                    <a:pt x="0" y="1327393"/>
                    <a:pt x="0" y="1316216"/>
                  </a:cubicBezTo>
                  <a:lnTo>
                    <a:pt x="0" y="42141"/>
                  </a:lnTo>
                  <a:cubicBezTo>
                    <a:pt x="0" y="18867"/>
                    <a:pt x="18867" y="0"/>
                    <a:pt x="42141" y="0"/>
                  </a:cubicBezTo>
                  <a:close/>
                </a:path>
              </a:pathLst>
            </a:custGeom>
            <a:blipFill>
              <a:blip r:embed="rId4"/>
              <a:stretch>
                <a:fillRect l="-4066" t="0" r="-406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-409534">
            <a:off x="449428" y="5369906"/>
            <a:ext cx="4130293" cy="5370357"/>
          </a:xfrm>
          <a:custGeom>
            <a:avLst/>
            <a:gdLst/>
            <a:ahLst/>
            <a:cxnLst/>
            <a:rect r="r" b="b" t="t" l="l"/>
            <a:pathLst>
              <a:path h="5370357" w="4130293">
                <a:moveTo>
                  <a:pt x="4130292" y="0"/>
                </a:moveTo>
                <a:lnTo>
                  <a:pt x="0" y="0"/>
                </a:lnTo>
                <a:lnTo>
                  <a:pt x="0" y="5370357"/>
                </a:lnTo>
                <a:lnTo>
                  <a:pt x="4130292" y="5370357"/>
                </a:lnTo>
                <a:lnTo>
                  <a:pt x="41302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3531">
            <a:off x="-119945" y="7594390"/>
            <a:ext cx="2297290" cy="2987020"/>
          </a:xfrm>
          <a:custGeom>
            <a:avLst/>
            <a:gdLst/>
            <a:ahLst/>
            <a:cxnLst/>
            <a:rect r="r" b="b" t="t" l="l"/>
            <a:pathLst>
              <a:path h="2987020" w="2297290">
                <a:moveTo>
                  <a:pt x="0" y="0"/>
                </a:moveTo>
                <a:lnTo>
                  <a:pt x="2297290" y="0"/>
                </a:lnTo>
                <a:lnTo>
                  <a:pt x="2297290" y="2987020"/>
                </a:lnTo>
                <a:lnTo>
                  <a:pt x="0" y="29870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4178" y="2478707"/>
            <a:ext cx="1358561" cy="1355752"/>
            <a:chOff x="0" y="0"/>
            <a:chExt cx="832032" cy="8303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2032" cy="830312"/>
            </a:xfrm>
            <a:custGeom>
              <a:avLst/>
              <a:gdLst/>
              <a:ahLst/>
              <a:cxnLst/>
              <a:rect r="r" b="b" t="t" l="l"/>
              <a:pathLst>
                <a:path h="830312" w="832032">
                  <a:moveTo>
                    <a:pt x="131068" y="0"/>
                  </a:moveTo>
                  <a:lnTo>
                    <a:pt x="700964" y="0"/>
                  </a:lnTo>
                  <a:cubicBezTo>
                    <a:pt x="773351" y="0"/>
                    <a:pt x="832032" y="58681"/>
                    <a:pt x="832032" y="131068"/>
                  </a:cubicBezTo>
                  <a:lnTo>
                    <a:pt x="832032" y="699244"/>
                  </a:lnTo>
                  <a:cubicBezTo>
                    <a:pt x="832032" y="734005"/>
                    <a:pt x="818223" y="767343"/>
                    <a:pt x="793643" y="791923"/>
                  </a:cubicBezTo>
                  <a:cubicBezTo>
                    <a:pt x="769063" y="816503"/>
                    <a:pt x="735725" y="830312"/>
                    <a:pt x="700964" y="830312"/>
                  </a:cubicBezTo>
                  <a:lnTo>
                    <a:pt x="131068" y="830312"/>
                  </a:lnTo>
                  <a:cubicBezTo>
                    <a:pt x="96307" y="830312"/>
                    <a:pt x="62969" y="816503"/>
                    <a:pt x="38389" y="791923"/>
                  </a:cubicBezTo>
                  <a:cubicBezTo>
                    <a:pt x="13809" y="767343"/>
                    <a:pt x="0" y="734005"/>
                    <a:pt x="0" y="699244"/>
                  </a:cubicBezTo>
                  <a:lnTo>
                    <a:pt x="0" y="131068"/>
                  </a:lnTo>
                  <a:cubicBezTo>
                    <a:pt x="0" y="96307"/>
                    <a:pt x="13809" y="62969"/>
                    <a:pt x="38389" y="38389"/>
                  </a:cubicBezTo>
                  <a:cubicBezTo>
                    <a:pt x="62969" y="13809"/>
                    <a:pt x="96307" y="0"/>
                    <a:pt x="131068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03" r="0" b="-10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7242" y="5617238"/>
            <a:ext cx="6776719" cy="3812895"/>
            <a:chOff x="0" y="0"/>
            <a:chExt cx="992466" cy="5584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2466" cy="558407"/>
            </a:xfrm>
            <a:custGeom>
              <a:avLst/>
              <a:gdLst/>
              <a:ahLst/>
              <a:cxnLst/>
              <a:rect r="r" b="b" t="t" l="l"/>
              <a:pathLst>
                <a:path h="558407" w="992466">
                  <a:moveTo>
                    <a:pt x="26276" y="0"/>
                  </a:moveTo>
                  <a:lnTo>
                    <a:pt x="966190" y="0"/>
                  </a:lnTo>
                  <a:cubicBezTo>
                    <a:pt x="980702" y="0"/>
                    <a:pt x="992466" y="11764"/>
                    <a:pt x="992466" y="26276"/>
                  </a:cubicBezTo>
                  <a:lnTo>
                    <a:pt x="992466" y="532131"/>
                  </a:lnTo>
                  <a:cubicBezTo>
                    <a:pt x="992466" y="546643"/>
                    <a:pt x="980702" y="558407"/>
                    <a:pt x="966190" y="558407"/>
                  </a:cubicBezTo>
                  <a:lnTo>
                    <a:pt x="26276" y="558407"/>
                  </a:lnTo>
                  <a:cubicBezTo>
                    <a:pt x="11764" y="558407"/>
                    <a:pt x="0" y="546643"/>
                    <a:pt x="0" y="532131"/>
                  </a:cubicBezTo>
                  <a:lnTo>
                    <a:pt x="0" y="26276"/>
                  </a:lnTo>
                  <a:cubicBezTo>
                    <a:pt x="0" y="11764"/>
                    <a:pt x="11764" y="0"/>
                    <a:pt x="2627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431" r="0" b="-1431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17242" y="5234634"/>
            <a:ext cx="2685940" cy="892165"/>
            <a:chOff x="0" y="0"/>
            <a:chExt cx="2499726" cy="830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99726" cy="830312"/>
            </a:xfrm>
            <a:custGeom>
              <a:avLst/>
              <a:gdLst/>
              <a:ahLst/>
              <a:cxnLst/>
              <a:rect r="r" b="b" t="t" l="l"/>
              <a:pathLst>
                <a:path h="830312" w="2499726">
                  <a:moveTo>
                    <a:pt x="66295" y="0"/>
                  </a:moveTo>
                  <a:lnTo>
                    <a:pt x="2433431" y="0"/>
                  </a:lnTo>
                  <a:cubicBezTo>
                    <a:pt x="2451014" y="0"/>
                    <a:pt x="2467876" y="6985"/>
                    <a:pt x="2480308" y="19417"/>
                  </a:cubicBezTo>
                  <a:cubicBezTo>
                    <a:pt x="2492741" y="31850"/>
                    <a:pt x="2499726" y="48712"/>
                    <a:pt x="2499726" y="66295"/>
                  </a:cubicBezTo>
                  <a:lnTo>
                    <a:pt x="2499726" y="764017"/>
                  </a:lnTo>
                  <a:cubicBezTo>
                    <a:pt x="2499726" y="800630"/>
                    <a:pt x="2470045" y="830312"/>
                    <a:pt x="2433431" y="830312"/>
                  </a:cubicBezTo>
                  <a:lnTo>
                    <a:pt x="66295" y="830312"/>
                  </a:lnTo>
                  <a:cubicBezTo>
                    <a:pt x="48712" y="830312"/>
                    <a:pt x="31850" y="823327"/>
                    <a:pt x="19417" y="810894"/>
                  </a:cubicBezTo>
                  <a:cubicBezTo>
                    <a:pt x="6985" y="798462"/>
                    <a:pt x="0" y="781599"/>
                    <a:pt x="0" y="764017"/>
                  </a:cubicBezTo>
                  <a:lnTo>
                    <a:pt x="0" y="66295"/>
                  </a:lnTo>
                  <a:cubicBezTo>
                    <a:pt x="0" y="29681"/>
                    <a:pt x="29681" y="0"/>
                    <a:pt x="66295" y="0"/>
                  </a:cubicBezTo>
                  <a:close/>
                </a:path>
              </a:pathLst>
            </a:custGeom>
            <a:blipFill>
              <a:blip r:embed="rId11"/>
              <a:stretch>
                <a:fillRect l="-5565" t="0" r="-5565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438687" y="5680717"/>
            <a:ext cx="2638812" cy="3077230"/>
            <a:chOff x="0" y="0"/>
            <a:chExt cx="1796402" cy="209485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96402" cy="2094859"/>
            </a:xfrm>
            <a:custGeom>
              <a:avLst/>
              <a:gdLst/>
              <a:ahLst/>
              <a:cxnLst/>
              <a:rect r="r" b="b" t="t" l="l"/>
              <a:pathLst>
                <a:path h="2094859" w="1796402">
                  <a:moveTo>
                    <a:pt x="67479" y="0"/>
                  </a:moveTo>
                  <a:lnTo>
                    <a:pt x="1728923" y="0"/>
                  </a:lnTo>
                  <a:cubicBezTo>
                    <a:pt x="1766190" y="0"/>
                    <a:pt x="1796402" y="30211"/>
                    <a:pt x="1796402" y="67479"/>
                  </a:cubicBezTo>
                  <a:lnTo>
                    <a:pt x="1796402" y="2027381"/>
                  </a:lnTo>
                  <a:cubicBezTo>
                    <a:pt x="1796402" y="2064648"/>
                    <a:pt x="1766190" y="2094859"/>
                    <a:pt x="1728923" y="2094859"/>
                  </a:cubicBezTo>
                  <a:lnTo>
                    <a:pt x="67479" y="2094859"/>
                  </a:lnTo>
                  <a:cubicBezTo>
                    <a:pt x="49582" y="2094859"/>
                    <a:pt x="32419" y="2087750"/>
                    <a:pt x="19764" y="2075095"/>
                  </a:cubicBezTo>
                  <a:cubicBezTo>
                    <a:pt x="7109" y="2062441"/>
                    <a:pt x="0" y="2045277"/>
                    <a:pt x="0" y="2027381"/>
                  </a:cubicBezTo>
                  <a:lnTo>
                    <a:pt x="0" y="67479"/>
                  </a:lnTo>
                  <a:cubicBezTo>
                    <a:pt x="0" y="49582"/>
                    <a:pt x="7109" y="32419"/>
                    <a:pt x="19764" y="19764"/>
                  </a:cubicBezTo>
                  <a:cubicBezTo>
                    <a:pt x="32419" y="7109"/>
                    <a:pt x="49582" y="0"/>
                    <a:pt x="67479" y="0"/>
                  </a:cubicBezTo>
                  <a:close/>
                </a:path>
              </a:pathLst>
            </a:custGeom>
            <a:blipFill>
              <a:blip r:embed="rId12"/>
              <a:stretch>
                <a:fillRect l="-66614" t="0" r="-66614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806844" y="5695010"/>
            <a:ext cx="7124673" cy="4156053"/>
            <a:chOff x="0" y="0"/>
            <a:chExt cx="3151346" cy="18382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51346" cy="1838282"/>
            </a:xfrm>
            <a:custGeom>
              <a:avLst/>
              <a:gdLst/>
              <a:ahLst/>
              <a:cxnLst/>
              <a:rect r="r" b="b" t="t" l="l"/>
              <a:pathLst>
                <a:path h="1838282" w="3151346">
                  <a:moveTo>
                    <a:pt x="24993" y="0"/>
                  </a:moveTo>
                  <a:lnTo>
                    <a:pt x="3126353" y="0"/>
                  </a:lnTo>
                  <a:cubicBezTo>
                    <a:pt x="3132982" y="0"/>
                    <a:pt x="3139339" y="2633"/>
                    <a:pt x="3144026" y="7320"/>
                  </a:cubicBezTo>
                  <a:cubicBezTo>
                    <a:pt x="3148713" y="12007"/>
                    <a:pt x="3151346" y="18364"/>
                    <a:pt x="3151346" y="24993"/>
                  </a:cubicBezTo>
                  <a:lnTo>
                    <a:pt x="3151346" y="1813290"/>
                  </a:lnTo>
                  <a:cubicBezTo>
                    <a:pt x="3151346" y="1819918"/>
                    <a:pt x="3148713" y="1826275"/>
                    <a:pt x="3144026" y="1830962"/>
                  </a:cubicBezTo>
                  <a:cubicBezTo>
                    <a:pt x="3139339" y="1835649"/>
                    <a:pt x="3132982" y="1838282"/>
                    <a:pt x="3126353" y="1838282"/>
                  </a:cubicBezTo>
                  <a:lnTo>
                    <a:pt x="24993" y="1838282"/>
                  </a:lnTo>
                  <a:cubicBezTo>
                    <a:pt x="18364" y="1838282"/>
                    <a:pt x="12007" y="1835649"/>
                    <a:pt x="7320" y="1830962"/>
                  </a:cubicBezTo>
                  <a:cubicBezTo>
                    <a:pt x="2633" y="1826275"/>
                    <a:pt x="0" y="1819918"/>
                    <a:pt x="0" y="1813290"/>
                  </a:cubicBezTo>
                  <a:lnTo>
                    <a:pt x="0" y="24993"/>
                  </a:lnTo>
                  <a:cubicBezTo>
                    <a:pt x="0" y="18364"/>
                    <a:pt x="2633" y="12007"/>
                    <a:pt x="7320" y="7320"/>
                  </a:cubicBezTo>
                  <a:cubicBezTo>
                    <a:pt x="12007" y="2633"/>
                    <a:pt x="18364" y="0"/>
                    <a:pt x="24993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1428" r="0" b="-142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-163531">
            <a:off x="14851431" y="7088421"/>
            <a:ext cx="3075562" cy="3998958"/>
          </a:xfrm>
          <a:custGeom>
            <a:avLst/>
            <a:gdLst/>
            <a:ahLst/>
            <a:cxnLst/>
            <a:rect r="r" b="b" t="t" l="l"/>
            <a:pathLst>
              <a:path h="3998958" w="3075562">
                <a:moveTo>
                  <a:pt x="0" y="0"/>
                </a:moveTo>
                <a:lnTo>
                  <a:pt x="3075562" y="0"/>
                </a:lnTo>
                <a:lnTo>
                  <a:pt x="3075562" y="3998958"/>
                </a:lnTo>
                <a:lnTo>
                  <a:pt x="0" y="3998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-2894980">
            <a:off x="16604630" y="-2094941"/>
            <a:ext cx="2511646" cy="519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2"/>
              </a:lnSpc>
            </a:pPr>
            <a:r>
              <a:rPr lang="en-US" sz="30280" i="true" spc="-1816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36" id="36"/>
          <p:cNvSpPr txBox="true"/>
          <p:nvPr/>
        </p:nvSpPr>
        <p:spPr>
          <a:xfrm rot="-5832989">
            <a:off x="14621147" y="-2465289"/>
            <a:ext cx="2175761" cy="449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22"/>
              </a:lnSpc>
            </a:pPr>
            <a:r>
              <a:rPr lang="en-US" sz="26230" i="true" spc="-1573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Existing Solutions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24664" y="2402076"/>
            <a:ext cx="12713486" cy="99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2"/>
              </a:lnSpc>
            </a:pPr>
            <a:r>
              <a:rPr lang="en-US" sz="2844" spc="-14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There is a significant increase in investment for innovative digital health solutions such as Inflow's €2 million funding for an ADHD self-management app in 2022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424664" y="3398138"/>
            <a:ext cx="94777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100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(UK Founded Inflow Boosted by €2M Raise for ADHD App, 2022)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0426" y="4186884"/>
            <a:ext cx="6404305" cy="76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244" i="true" spc="-112">
                <a:solidFill>
                  <a:srgbClr val="046373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goblin.tools</a:t>
            </a:r>
            <a:r>
              <a:rPr lang="en-US" sz="2244" spc="-11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 provides a strong foundation for assisting neurodivergent individuals with task management.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8100000">
            <a:off x="-543220" y="6268550"/>
            <a:ext cx="3736537" cy="749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36"/>
              </a:lnSpc>
            </a:pPr>
            <a:r>
              <a:rPr lang="en-US" sz="44025" i="true" spc="-264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529836" y="2969983"/>
            <a:ext cx="9861529" cy="6150816"/>
            <a:chOff x="0" y="0"/>
            <a:chExt cx="2117860" cy="13209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17860" cy="1320948"/>
            </a:xfrm>
            <a:custGeom>
              <a:avLst/>
              <a:gdLst/>
              <a:ahLst/>
              <a:cxnLst/>
              <a:rect r="r" b="b" t="t" l="l"/>
              <a:pathLst>
                <a:path h="1320948" w="2117860">
                  <a:moveTo>
                    <a:pt x="18056" y="0"/>
                  </a:moveTo>
                  <a:lnTo>
                    <a:pt x="2099803" y="0"/>
                  </a:lnTo>
                  <a:cubicBezTo>
                    <a:pt x="2109775" y="0"/>
                    <a:pt x="2117860" y="8084"/>
                    <a:pt x="2117860" y="18056"/>
                  </a:cubicBezTo>
                  <a:lnTo>
                    <a:pt x="2117860" y="1302891"/>
                  </a:lnTo>
                  <a:cubicBezTo>
                    <a:pt x="2117860" y="1312864"/>
                    <a:pt x="2109775" y="1320948"/>
                    <a:pt x="2099803" y="1320948"/>
                  </a:cubicBezTo>
                  <a:lnTo>
                    <a:pt x="18056" y="1320948"/>
                  </a:lnTo>
                  <a:cubicBezTo>
                    <a:pt x="8084" y="1320948"/>
                    <a:pt x="0" y="1312864"/>
                    <a:pt x="0" y="1302891"/>
                  </a:cubicBezTo>
                  <a:lnTo>
                    <a:pt x="0" y="18056"/>
                  </a:lnTo>
                  <a:cubicBezTo>
                    <a:pt x="0" y="8084"/>
                    <a:pt x="8084" y="0"/>
                    <a:pt x="18056" y="0"/>
                  </a:cubicBezTo>
                  <a:close/>
                </a:path>
              </a:pathLst>
            </a:custGeom>
            <a:blipFill>
              <a:blip r:embed="rId3"/>
              <a:stretch>
                <a:fillRect l="-393" t="0" r="-393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8700" y="3577708"/>
            <a:ext cx="3191848" cy="728791"/>
            <a:chOff x="0" y="0"/>
            <a:chExt cx="852756" cy="1947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2756" cy="194709"/>
            </a:xfrm>
            <a:custGeom>
              <a:avLst/>
              <a:gdLst/>
              <a:ahLst/>
              <a:cxnLst/>
              <a:rect r="r" b="b" t="t" l="l"/>
              <a:pathLst>
                <a:path h="19470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55900"/>
                  </a:lnTo>
                  <a:cubicBezTo>
                    <a:pt x="852756" y="177334"/>
                    <a:pt x="835380" y="194709"/>
                    <a:pt x="813947" y="194709"/>
                  </a:cubicBezTo>
                  <a:lnTo>
                    <a:pt x="38808" y="194709"/>
                  </a:lnTo>
                  <a:cubicBezTo>
                    <a:pt x="17375" y="194709"/>
                    <a:pt x="0" y="177334"/>
                    <a:pt x="0" y="155900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2756" cy="25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Focus Mode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202405"/>
            <a:ext cx="3191848" cy="701881"/>
            <a:chOff x="0" y="0"/>
            <a:chExt cx="852756" cy="1875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Weather Tool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6003059"/>
            <a:ext cx="3191848" cy="803542"/>
            <a:chOff x="0" y="0"/>
            <a:chExt cx="852756" cy="2146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2756" cy="214680"/>
            </a:xfrm>
            <a:custGeom>
              <a:avLst/>
              <a:gdLst/>
              <a:ahLst/>
              <a:cxnLst/>
              <a:rect r="r" b="b" t="t" l="l"/>
              <a:pathLst>
                <a:path h="214680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75871"/>
                  </a:lnTo>
                  <a:cubicBezTo>
                    <a:pt x="852756" y="197304"/>
                    <a:pt x="835380" y="214680"/>
                    <a:pt x="813947" y="214680"/>
                  </a:cubicBezTo>
                  <a:lnTo>
                    <a:pt x="38808" y="214680"/>
                  </a:lnTo>
                  <a:cubicBezTo>
                    <a:pt x="17375" y="214680"/>
                    <a:pt x="0" y="197304"/>
                    <a:pt x="0" y="17587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52756" cy="27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Mood Log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4401750"/>
            <a:ext cx="3191848" cy="701881"/>
            <a:chOff x="0" y="0"/>
            <a:chExt cx="852756" cy="1875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FF3CF"/>
            </a:solidFill>
            <a:ln w="9525" cap="sq">
              <a:solidFill>
                <a:srgbClr val="E59E34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Task Setter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7811193"/>
            <a:ext cx="3191848" cy="701881"/>
            <a:chOff x="0" y="0"/>
            <a:chExt cx="852756" cy="1875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2756" cy="187519"/>
            </a:xfrm>
            <a:custGeom>
              <a:avLst/>
              <a:gdLst/>
              <a:ahLst/>
              <a:cxnLst/>
              <a:rect r="r" b="b" t="t" l="l"/>
              <a:pathLst>
                <a:path h="187519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48711"/>
                  </a:lnTo>
                  <a:cubicBezTo>
                    <a:pt x="852756" y="170144"/>
                    <a:pt x="835380" y="187519"/>
                    <a:pt x="813947" y="187519"/>
                  </a:cubicBezTo>
                  <a:lnTo>
                    <a:pt x="38808" y="187519"/>
                  </a:lnTo>
                  <a:cubicBezTo>
                    <a:pt x="17375" y="187519"/>
                    <a:pt x="0" y="170144"/>
                    <a:pt x="0" y="14871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7CFFF"/>
            </a:solidFill>
            <a:ln w="9525" cap="sq">
              <a:solidFill>
                <a:srgbClr val="C734E5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52756" cy="24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Wellbeing Tools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6901851"/>
            <a:ext cx="3191848" cy="803542"/>
            <a:chOff x="0" y="0"/>
            <a:chExt cx="852756" cy="2146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2756" cy="214680"/>
            </a:xfrm>
            <a:custGeom>
              <a:avLst/>
              <a:gdLst/>
              <a:ahLst/>
              <a:cxnLst/>
              <a:rect r="r" b="b" t="t" l="l"/>
              <a:pathLst>
                <a:path h="214680" w="852756">
                  <a:moveTo>
                    <a:pt x="38808" y="0"/>
                  </a:moveTo>
                  <a:lnTo>
                    <a:pt x="813947" y="0"/>
                  </a:lnTo>
                  <a:cubicBezTo>
                    <a:pt x="835380" y="0"/>
                    <a:pt x="852756" y="17375"/>
                    <a:pt x="852756" y="38808"/>
                  </a:cubicBezTo>
                  <a:lnTo>
                    <a:pt x="852756" y="175871"/>
                  </a:lnTo>
                  <a:cubicBezTo>
                    <a:pt x="852756" y="197304"/>
                    <a:pt x="835380" y="214680"/>
                    <a:pt x="813947" y="214680"/>
                  </a:cubicBezTo>
                  <a:lnTo>
                    <a:pt x="38808" y="214680"/>
                  </a:lnTo>
                  <a:cubicBezTo>
                    <a:pt x="17375" y="214680"/>
                    <a:pt x="0" y="197304"/>
                    <a:pt x="0" y="175871"/>
                  </a:cubicBezTo>
                  <a:lnTo>
                    <a:pt x="0" y="38808"/>
                  </a:lnTo>
                  <a:cubicBezTo>
                    <a:pt x="0" y="17375"/>
                    <a:pt x="17375" y="0"/>
                    <a:pt x="38808" y="0"/>
                  </a:cubicBezTo>
                  <a:close/>
                </a:path>
              </a:pathLst>
            </a:custGeom>
            <a:solidFill>
              <a:srgbClr val="F7CFFF"/>
            </a:solidFill>
            <a:ln w="9525" cap="sq">
              <a:solidFill>
                <a:srgbClr val="C734E5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2756" cy="27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4C6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Daily Affirmations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-3744333">
            <a:off x="14518596" y="-3386151"/>
            <a:ext cx="4066178" cy="839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29"/>
              </a:lnSpc>
            </a:pPr>
            <a:r>
              <a:rPr lang="en-US" sz="49021" i="true" spc="-294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4696165" y="5025393"/>
            <a:ext cx="1585106" cy="1928834"/>
            <a:chOff x="0" y="0"/>
            <a:chExt cx="482902" cy="5876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82902" cy="587618"/>
            </a:xfrm>
            <a:custGeom>
              <a:avLst/>
              <a:gdLst/>
              <a:ahLst/>
              <a:cxnLst/>
              <a:rect r="r" b="b" t="t" l="l"/>
              <a:pathLst>
                <a:path h="587618" w="482902">
                  <a:moveTo>
                    <a:pt x="112336" y="0"/>
                  </a:moveTo>
                  <a:lnTo>
                    <a:pt x="370566" y="0"/>
                  </a:lnTo>
                  <a:cubicBezTo>
                    <a:pt x="432608" y="0"/>
                    <a:pt x="482902" y="50294"/>
                    <a:pt x="482902" y="112336"/>
                  </a:cubicBezTo>
                  <a:lnTo>
                    <a:pt x="482902" y="475283"/>
                  </a:lnTo>
                  <a:cubicBezTo>
                    <a:pt x="482902" y="505076"/>
                    <a:pt x="471067" y="533649"/>
                    <a:pt x="450000" y="554716"/>
                  </a:cubicBezTo>
                  <a:cubicBezTo>
                    <a:pt x="428933" y="575783"/>
                    <a:pt x="400360" y="587618"/>
                    <a:pt x="370566" y="587618"/>
                  </a:cubicBezTo>
                  <a:lnTo>
                    <a:pt x="112336" y="587618"/>
                  </a:lnTo>
                  <a:cubicBezTo>
                    <a:pt x="50294" y="587618"/>
                    <a:pt x="0" y="537324"/>
                    <a:pt x="0" y="475283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4"/>
              <a:stretch>
                <a:fillRect l="-6714" t="0" r="-6714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696165" y="2969983"/>
            <a:ext cx="1585106" cy="1913425"/>
            <a:chOff x="0" y="0"/>
            <a:chExt cx="687841" cy="830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87841" cy="830312"/>
            </a:xfrm>
            <a:custGeom>
              <a:avLst/>
              <a:gdLst/>
              <a:ahLst/>
              <a:cxnLst/>
              <a:rect r="r" b="b" t="t" l="l"/>
              <a:pathLst>
                <a:path h="830312" w="687841">
                  <a:moveTo>
                    <a:pt x="112336" y="0"/>
                  </a:moveTo>
                  <a:lnTo>
                    <a:pt x="575505" y="0"/>
                  </a:lnTo>
                  <a:cubicBezTo>
                    <a:pt x="637546" y="0"/>
                    <a:pt x="687841" y="50294"/>
                    <a:pt x="687841" y="112336"/>
                  </a:cubicBezTo>
                  <a:lnTo>
                    <a:pt x="687841" y="717976"/>
                  </a:lnTo>
                  <a:cubicBezTo>
                    <a:pt x="687841" y="780017"/>
                    <a:pt x="637546" y="830312"/>
                    <a:pt x="575505" y="830312"/>
                  </a:cubicBezTo>
                  <a:lnTo>
                    <a:pt x="112336" y="830312"/>
                  </a:lnTo>
                  <a:cubicBezTo>
                    <a:pt x="82542" y="830312"/>
                    <a:pt x="53969" y="818476"/>
                    <a:pt x="32902" y="797409"/>
                  </a:cubicBezTo>
                  <a:cubicBezTo>
                    <a:pt x="11835" y="776342"/>
                    <a:pt x="0" y="747769"/>
                    <a:pt x="0" y="717976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384" r="0" b="-4384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6422365" y="2969983"/>
            <a:ext cx="1585106" cy="1913425"/>
            <a:chOff x="0" y="0"/>
            <a:chExt cx="543631" cy="6562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43631" cy="656232"/>
            </a:xfrm>
            <a:custGeom>
              <a:avLst/>
              <a:gdLst/>
              <a:ahLst/>
              <a:cxnLst/>
              <a:rect r="r" b="b" t="t" l="l"/>
              <a:pathLst>
                <a:path h="656232" w="543631">
                  <a:moveTo>
                    <a:pt x="112336" y="0"/>
                  </a:moveTo>
                  <a:lnTo>
                    <a:pt x="431295" y="0"/>
                  </a:lnTo>
                  <a:cubicBezTo>
                    <a:pt x="461089" y="0"/>
                    <a:pt x="489662" y="11835"/>
                    <a:pt x="510729" y="32902"/>
                  </a:cubicBezTo>
                  <a:cubicBezTo>
                    <a:pt x="531796" y="53969"/>
                    <a:pt x="543631" y="82542"/>
                    <a:pt x="543631" y="112336"/>
                  </a:cubicBezTo>
                  <a:lnTo>
                    <a:pt x="543631" y="543896"/>
                  </a:lnTo>
                  <a:cubicBezTo>
                    <a:pt x="543631" y="605938"/>
                    <a:pt x="493337" y="656232"/>
                    <a:pt x="431295" y="656232"/>
                  </a:cubicBezTo>
                  <a:lnTo>
                    <a:pt x="112336" y="656232"/>
                  </a:lnTo>
                  <a:cubicBezTo>
                    <a:pt x="50294" y="656232"/>
                    <a:pt x="0" y="605938"/>
                    <a:pt x="0" y="543896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6"/>
              <a:stretch>
                <a:fillRect l="-3726" t="0" r="-3726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6403315" y="5025393"/>
            <a:ext cx="1585106" cy="1928834"/>
            <a:chOff x="0" y="0"/>
            <a:chExt cx="748950" cy="91135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48950" cy="911359"/>
            </a:xfrm>
            <a:custGeom>
              <a:avLst/>
              <a:gdLst/>
              <a:ahLst/>
              <a:cxnLst/>
              <a:rect r="r" b="b" t="t" l="l"/>
              <a:pathLst>
                <a:path h="911359" w="748950">
                  <a:moveTo>
                    <a:pt x="112336" y="0"/>
                  </a:moveTo>
                  <a:lnTo>
                    <a:pt x="636614" y="0"/>
                  </a:lnTo>
                  <a:cubicBezTo>
                    <a:pt x="666408" y="0"/>
                    <a:pt x="694981" y="11835"/>
                    <a:pt x="716048" y="32902"/>
                  </a:cubicBezTo>
                  <a:cubicBezTo>
                    <a:pt x="737115" y="53969"/>
                    <a:pt x="748950" y="82542"/>
                    <a:pt x="748950" y="112336"/>
                  </a:cubicBezTo>
                  <a:lnTo>
                    <a:pt x="748950" y="799023"/>
                  </a:lnTo>
                  <a:cubicBezTo>
                    <a:pt x="748950" y="861064"/>
                    <a:pt x="698656" y="911359"/>
                    <a:pt x="636614" y="911359"/>
                  </a:cubicBezTo>
                  <a:lnTo>
                    <a:pt x="112336" y="911359"/>
                  </a:lnTo>
                  <a:cubicBezTo>
                    <a:pt x="50294" y="911359"/>
                    <a:pt x="0" y="861064"/>
                    <a:pt x="0" y="799023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7"/>
              <a:stretch>
                <a:fillRect l="-1393" t="0" r="-1393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696165" y="7106627"/>
            <a:ext cx="1585106" cy="1928834"/>
            <a:chOff x="0" y="0"/>
            <a:chExt cx="482902" cy="58761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82902" cy="587618"/>
            </a:xfrm>
            <a:custGeom>
              <a:avLst/>
              <a:gdLst/>
              <a:ahLst/>
              <a:cxnLst/>
              <a:rect r="r" b="b" t="t" l="l"/>
              <a:pathLst>
                <a:path h="587618" w="482902">
                  <a:moveTo>
                    <a:pt x="112336" y="0"/>
                  </a:moveTo>
                  <a:lnTo>
                    <a:pt x="370566" y="0"/>
                  </a:lnTo>
                  <a:cubicBezTo>
                    <a:pt x="432608" y="0"/>
                    <a:pt x="482902" y="50294"/>
                    <a:pt x="482902" y="112336"/>
                  </a:cubicBezTo>
                  <a:lnTo>
                    <a:pt x="482902" y="475283"/>
                  </a:lnTo>
                  <a:cubicBezTo>
                    <a:pt x="482902" y="505076"/>
                    <a:pt x="471067" y="533649"/>
                    <a:pt x="450000" y="554716"/>
                  </a:cubicBezTo>
                  <a:cubicBezTo>
                    <a:pt x="428933" y="575783"/>
                    <a:pt x="400360" y="587618"/>
                    <a:pt x="370566" y="587618"/>
                  </a:cubicBezTo>
                  <a:lnTo>
                    <a:pt x="112336" y="587618"/>
                  </a:lnTo>
                  <a:cubicBezTo>
                    <a:pt x="50294" y="587618"/>
                    <a:pt x="0" y="537324"/>
                    <a:pt x="0" y="475283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8"/>
              <a:stretch>
                <a:fillRect l="-4389" t="0" r="-4389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6403315" y="7106627"/>
            <a:ext cx="1585106" cy="1928834"/>
            <a:chOff x="0" y="0"/>
            <a:chExt cx="748950" cy="91135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48950" cy="911359"/>
            </a:xfrm>
            <a:custGeom>
              <a:avLst/>
              <a:gdLst/>
              <a:ahLst/>
              <a:cxnLst/>
              <a:rect r="r" b="b" t="t" l="l"/>
              <a:pathLst>
                <a:path h="911359" w="748950">
                  <a:moveTo>
                    <a:pt x="112336" y="0"/>
                  </a:moveTo>
                  <a:lnTo>
                    <a:pt x="636614" y="0"/>
                  </a:lnTo>
                  <a:cubicBezTo>
                    <a:pt x="666408" y="0"/>
                    <a:pt x="694981" y="11835"/>
                    <a:pt x="716048" y="32902"/>
                  </a:cubicBezTo>
                  <a:cubicBezTo>
                    <a:pt x="737115" y="53969"/>
                    <a:pt x="748950" y="82542"/>
                    <a:pt x="748950" y="112336"/>
                  </a:cubicBezTo>
                  <a:lnTo>
                    <a:pt x="748950" y="799023"/>
                  </a:lnTo>
                  <a:cubicBezTo>
                    <a:pt x="748950" y="861064"/>
                    <a:pt x="698656" y="911359"/>
                    <a:pt x="636614" y="911359"/>
                  </a:cubicBezTo>
                  <a:lnTo>
                    <a:pt x="112336" y="911359"/>
                  </a:lnTo>
                  <a:cubicBezTo>
                    <a:pt x="50294" y="911359"/>
                    <a:pt x="0" y="861064"/>
                    <a:pt x="0" y="799023"/>
                  </a:cubicBezTo>
                  <a:lnTo>
                    <a:pt x="0" y="112336"/>
                  </a:lnTo>
                  <a:cubicBezTo>
                    <a:pt x="0" y="50294"/>
                    <a:pt x="50294" y="0"/>
                    <a:pt x="112336" y="0"/>
                  </a:cubicBezTo>
                  <a:close/>
                </a:path>
              </a:pathLst>
            </a:custGeom>
            <a:blipFill>
              <a:blip r:embed="rId9"/>
              <a:stretch>
                <a:fillRect l="-11912" t="0" r="-11912" b="0"/>
              </a:stretch>
            </a:blip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AGA’s Solutions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4178" y="2373501"/>
            <a:ext cx="15485035" cy="44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44" spc="-127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AGA is a tool designed specifically to support individuals with ADHD in maintaining a structured, well-balanced lifestyle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535" y="4632325"/>
            <a:ext cx="11522626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b="true" sz="9999" spc="-799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426">
            <a:off x="711983" y="695396"/>
            <a:ext cx="610519" cy="666608"/>
            <a:chOff x="0" y="0"/>
            <a:chExt cx="595045" cy="649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5045" cy="649713"/>
            </a:xfrm>
            <a:custGeom>
              <a:avLst/>
              <a:gdLst/>
              <a:ahLst/>
              <a:cxnLst/>
              <a:rect r="r" b="b" t="t" l="l"/>
              <a:pathLst>
                <a:path h="649713" w="595045">
                  <a:moveTo>
                    <a:pt x="50724" y="0"/>
                  </a:moveTo>
                  <a:lnTo>
                    <a:pt x="544322" y="0"/>
                  </a:lnTo>
                  <a:cubicBezTo>
                    <a:pt x="572335" y="0"/>
                    <a:pt x="595045" y="22710"/>
                    <a:pt x="595045" y="50724"/>
                  </a:cubicBezTo>
                  <a:lnTo>
                    <a:pt x="595045" y="598990"/>
                  </a:lnTo>
                  <a:cubicBezTo>
                    <a:pt x="595045" y="627003"/>
                    <a:pt x="572335" y="649713"/>
                    <a:pt x="544322" y="649713"/>
                  </a:cubicBezTo>
                  <a:lnTo>
                    <a:pt x="50724" y="649713"/>
                  </a:lnTo>
                  <a:cubicBezTo>
                    <a:pt x="22710" y="649713"/>
                    <a:pt x="0" y="627003"/>
                    <a:pt x="0" y="598990"/>
                  </a:cubicBezTo>
                  <a:lnTo>
                    <a:pt x="0" y="50724"/>
                  </a:lnTo>
                  <a:cubicBezTo>
                    <a:pt x="0" y="22710"/>
                    <a:pt x="22710" y="0"/>
                    <a:pt x="50724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95045" cy="678288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426">
            <a:off x="748837" y="745372"/>
            <a:ext cx="537070" cy="577444"/>
            <a:chOff x="0" y="0"/>
            <a:chExt cx="523457" cy="562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457" cy="562808"/>
            </a:xfrm>
            <a:custGeom>
              <a:avLst/>
              <a:gdLst/>
              <a:ahLst/>
              <a:cxnLst/>
              <a:rect r="r" b="b" t="t" l="l"/>
              <a:pathLst>
                <a:path h="562808" w="523457">
                  <a:moveTo>
                    <a:pt x="57660" y="0"/>
                  </a:moveTo>
                  <a:lnTo>
                    <a:pt x="465797" y="0"/>
                  </a:lnTo>
                  <a:cubicBezTo>
                    <a:pt x="497642" y="0"/>
                    <a:pt x="523457" y="25815"/>
                    <a:pt x="523457" y="57660"/>
                  </a:cubicBezTo>
                  <a:lnTo>
                    <a:pt x="523457" y="505148"/>
                  </a:lnTo>
                  <a:cubicBezTo>
                    <a:pt x="523457" y="520440"/>
                    <a:pt x="517382" y="535106"/>
                    <a:pt x="506569" y="545920"/>
                  </a:cubicBezTo>
                  <a:cubicBezTo>
                    <a:pt x="495756" y="556733"/>
                    <a:pt x="481089" y="562808"/>
                    <a:pt x="465797" y="562808"/>
                  </a:cubicBezTo>
                  <a:lnTo>
                    <a:pt x="57660" y="562808"/>
                  </a:lnTo>
                  <a:cubicBezTo>
                    <a:pt x="25815" y="562808"/>
                    <a:pt x="0" y="536993"/>
                    <a:pt x="0" y="505148"/>
                  </a:cubicBezTo>
                  <a:lnTo>
                    <a:pt x="0" y="57660"/>
                  </a:lnTo>
                  <a:cubicBezTo>
                    <a:pt x="0" y="42368"/>
                    <a:pt x="6075" y="27702"/>
                    <a:pt x="16888" y="16888"/>
                  </a:cubicBezTo>
                  <a:cubicBezTo>
                    <a:pt x="27702" y="6075"/>
                    <a:pt x="42368" y="0"/>
                    <a:pt x="57660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23457" cy="591383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3426">
            <a:off x="824420" y="918021"/>
            <a:ext cx="79448" cy="158412"/>
            <a:chOff x="0" y="0"/>
            <a:chExt cx="339071" cy="676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3426">
            <a:off x="1120735" y="923872"/>
            <a:ext cx="79448" cy="158412"/>
            <a:chOff x="0" y="0"/>
            <a:chExt cx="339071" cy="676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9071" cy="676076"/>
            </a:xfrm>
            <a:custGeom>
              <a:avLst/>
              <a:gdLst/>
              <a:ahLst/>
              <a:cxnLst/>
              <a:rect r="r" b="b" t="t" l="l"/>
              <a:pathLst>
                <a:path h="676076" w="339071">
                  <a:moveTo>
                    <a:pt x="169536" y="0"/>
                  </a:moveTo>
                  <a:cubicBezTo>
                    <a:pt x="75904" y="0"/>
                    <a:pt x="0" y="151345"/>
                    <a:pt x="0" y="338038"/>
                  </a:cubicBezTo>
                  <a:cubicBezTo>
                    <a:pt x="0" y="524731"/>
                    <a:pt x="75904" y="676076"/>
                    <a:pt x="169536" y="676076"/>
                  </a:cubicBezTo>
                  <a:cubicBezTo>
                    <a:pt x="263168" y="676076"/>
                    <a:pt x="339071" y="524731"/>
                    <a:pt x="339071" y="338038"/>
                  </a:cubicBezTo>
                  <a:cubicBezTo>
                    <a:pt x="339071" y="151345"/>
                    <a:pt x="263168" y="0"/>
                    <a:pt x="169536" y="0"/>
                  </a:cubicBezTo>
                  <a:lnTo>
                    <a:pt x="1695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1788" y="34807"/>
              <a:ext cx="275496" cy="577886"/>
            </a:xfrm>
            <a:prstGeom prst="rect">
              <a:avLst/>
            </a:prstGeom>
          </p:spPr>
          <p:txBody>
            <a:bodyPr anchor="ctr" rtlCol="false" tIns="37928" lIns="37928" bIns="37928" rIns="37928"/>
            <a:lstStyle/>
            <a:p>
              <a:pPr algn="ctr">
                <a:lnSpc>
                  <a:spcPts val="131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89212" y="9080912"/>
            <a:ext cx="1687979" cy="1063427"/>
          </a:xfrm>
          <a:custGeom>
            <a:avLst/>
            <a:gdLst/>
            <a:ahLst/>
            <a:cxnLst/>
            <a:rect r="r" b="b" t="t" l="l"/>
            <a:pathLst>
              <a:path h="1063427" w="1687979">
                <a:moveTo>
                  <a:pt x="0" y="0"/>
                </a:moveTo>
                <a:lnTo>
                  <a:pt x="1687979" y="0"/>
                </a:lnTo>
                <a:lnTo>
                  <a:pt x="1687979" y="1063426"/>
                </a:lnTo>
                <a:lnTo>
                  <a:pt x="0" y="10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476622" y="3031249"/>
            <a:ext cx="1722081" cy="2095511"/>
            <a:chOff x="0" y="0"/>
            <a:chExt cx="482902" cy="5876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2902" cy="587618"/>
            </a:xfrm>
            <a:custGeom>
              <a:avLst/>
              <a:gdLst/>
              <a:ahLst/>
              <a:cxnLst/>
              <a:rect r="r" b="b" t="t" l="l"/>
              <a:pathLst>
                <a:path h="587618" w="482902">
                  <a:moveTo>
                    <a:pt x="103401" y="0"/>
                  </a:moveTo>
                  <a:lnTo>
                    <a:pt x="379501" y="0"/>
                  </a:lnTo>
                  <a:cubicBezTo>
                    <a:pt x="436608" y="0"/>
                    <a:pt x="482902" y="46294"/>
                    <a:pt x="482902" y="103401"/>
                  </a:cubicBezTo>
                  <a:lnTo>
                    <a:pt x="482902" y="484218"/>
                  </a:lnTo>
                  <a:cubicBezTo>
                    <a:pt x="482902" y="511641"/>
                    <a:pt x="472008" y="537942"/>
                    <a:pt x="452617" y="557333"/>
                  </a:cubicBezTo>
                  <a:cubicBezTo>
                    <a:pt x="433225" y="576725"/>
                    <a:pt x="406925" y="587618"/>
                    <a:pt x="379501" y="587618"/>
                  </a:cubicBezTo>
                  <a:lnTo>
                    <a:pt x="103401" y="587618"/>
                  </a:lnTo>
                  <a:cubicBezTo>
                    <a:pt x="46294" y="587618"/>
                    <a:pt x="0" y="541324"/>
                    <a:pt x="0" y="484218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3"/>
              <a:stretch>
                <a:fillRect l="-6714" t="0" r="-671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083577" y="3064728"/>
            <a:ext cx="1722081" cy="2078772"/>
            <a:chOff x="0" y="0"/>
            <a:chExt cx="687841" cy="8303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7841" cy="830312"/>
            </a:xfrm>
            <a:custGeom>
              <a:avLst/>
              <a:gdLst/>
              <a:ahLst/>
              <a:cxnLst/>
              <a:rect r="r" b="b" t="t" l="l"/>
              <a:pathLst>
                <a:path h="830312" w="687841">
                  <a:moveTo>
                    <a:pt x="103401" y="0"/>
                  </a:moveTo>
                  <a:lnTo>
                    <a:pt x="584440" y="0"/>
                  </a:lnTo>
                  <a:cubicBezTo>
                    <a:pt x="641547" y="0"/>
                    <a:pt x="687841" y="46294"/>
                    <a:pt x="687841" y="103401"/>
                  </a:cubicBezTo>
                  <a:lnTo>
                    <a:pt x="687841" y="726911"/>
                  </a:lnTo>
                  <a:cubicBezTo>
                    <a:pt x="687841" y="754335"/>
                    <a:pt x="676947" y="780635"/>
                    <a:pt x="657556" y="800026"/>
                  </a:cubicBezTo>
                  <a:cubicBezTo>
                    <a:pt x="638164" y="819418"/>
                    <a:pt x="611864" y="830312"/>
                    <a:pt x="584440" y="830312"/>
                  </a:cubicBezTo>
                  <a:lnTo>
                    <a:pt x="103401" y="830312"/>
                  </a:lnTo>
                  <a:cubicBezTo>
                    <a:pt x="75977" y="830312"/>
                    <a:pt x="49677" y="819418"/>
                    <a:pt x="30285" y="800026"/>
                  </a:cubicBezTo>
                  <a:cubicBezTo>
                    <a:pt x="10894" y="780635"/>
                    <a:pt x="0" y="754335"/>
                    <a:pt x="0" y="726911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384" r="0" b="-438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280099" y="2994849"/>
            <a:ext cx="1722081" cy="2078772"/>
            <a:chOff x="0" y="0"/>
            <a:chExt cx="543631" cy="6562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3631" cy="656232"/>
            </a:xfrm>
            <a:custGeom>
              <a:avLst/>
              <a:gdLst/>
              <a:ahLst/>
              <a:cxnLst/>
              <a:rect r="r" b="b" t="t" l="l"/>
              <a:pathLst>
                <a:path h="656232" w="543631">
                  <a:moveTo>
                    <a:pt x="103401" y="0"/>
                  </a:moveTo>
                  <a:lnTo>
                    <a:pt x="440230" y="0"/>
                  </a:lnTo>
                  <a:cubicBezTo>
                    <a:pt x="467654" y="0"/>
                    <a:pt x="493954" y="10894"/>
                    <a:pt x="513346" y="30285"/>
                  </a:cubicBezTo>
                  <a:cubicBezTo>
                    <a:pt x="532737" y="49677"/>
                    <a:pt x="543631" y="75977"/>
                    <a:pt x="543631" y="103401"/>
                  </a:cubicBezTo>
                  <a:lnTo>
                    <a:pt x="543631" y="552831"/>
                  </a:lnTo>
                  <a:cubicBezTo>
                    <a:pt x="543631" y="609938"/>
                    <a:pt x="497337" y="656232"/>
                    <a:pt x="440230" y="656232"/>
                  </a:cubicBezTo>
                  <a:lnTo>
                    <a:pt x="103401" y="656232"/>
                  </a:lnTo>
                  <a:cubicBezTo>
                    <a:pt x="75977" y="656232"/>
                    <a:pt x="49677" y="645338"/>
                    <a:pt x="30285" y="625947"/>
                  </a:cubicBezTo>
                  <a:cubicBezTo>
                    <a:pt x="10894" y="606555"/>
                    <a:pt x="0" y="580255"/>
                    <a:pt x="0" y="552831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5"/>
              <a:stretch>
                <a:fillRect l="-3726" t="0" r="-3726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675887" y="3014509"/>
            <a:ext cx="1722081" cy="2095511"/>
            <a:chOff x="0" y="0"/>
            <a:chExt cx="748950" cy="9113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8950" cy="911359"/>
            </a:xfrm>
            <a:custGeom>
              <a:avLst/>
              <a:gdLst/>
              <a:ahLst/>
              <a:cxnLst/>
              <a:rect r="r" b="b" t="t" l="l"/>
              <a:pathLst>
                <a:path h="911359" w="748950">
                  <a:moveTo>
                    <a:pt x="103401" y="0"/>
                  </a:moveTo>
                  <a:lnTo>
                    <a:pt x="645549" y="0"/>
                  </a:lnTo>
                  <a:cubicBezTo>
                    <a:pt x="672973" y="0"/>
                    <a:pt x="699273" y="10894"/>
                    <a:pt x="718665" y="30285"/>
                  </a:cubicBezTo>
                  <a:cubicBezTo>
                    <a:pt x="738056" y="49677"/>
                    <a:pt x="748950" y="75977"/>
                    <a:pt x="748950" y="103401"/>
                  </a:cubicBezTo>
                  <a:lnTo>
                    <a:pt x="748950" y="807958"/>
                  </a:lnTo>
                  <a:cubicBezTo>
                    <a:pt x="748950" y="835381"/>
                    <a:pt x="738056" y="861682"/>
                    <a:pt x="718665" y="881073"/>
                  </a:cubicBezTo>
                  <a:cubicBezTo>
                    <a:pt x="699273" y="900465"/>
                    <a:pt x="672973" y="911359"/>
                    <a:pt x="645549" y="911359"/>
                  </a:cubicBezTo>
                  <a:lnTo>
                    <a:pt x="103401" y="911359"/>
                  </a:lnTo>
                  <a:cubicBezTo>
                    <a:pt x="75977" y="911359"/>
                    <a:pt x="49677" y="900465"/>
                    <a:pt x="30285" y="881073"/>
                  </a:cubicBezTo>
                  <a:cubicBezTo>
                    <a:pt x="10894" y="861682"/>
                    <a:pt x="0" y="835381"/>
                    <a:pt x="0" y="807958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6"/>
              <a:stretch>
                <a:fillRect l="-1393" t="0" r="-1393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875981" y="3047989"/>
            <a:ext cx="1722081" cy="2095511"/>
            <a:chOff x="0" y="0"/>
            <a:chExt cx="482902" cy="5876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2902" cy="587618"/>
            </a:xfrm>
            <a:custGeom>
              <a:avLst/>
              <a:gdLst/>
              <a:ahLst/>
              <a:cxnLst/>
              <a:rect r="r" b="b" t="t" l="l"/>
              <a:pathLst>
                <a:path h="587618" w="482902">
                  <a:moveTo>
                    <a:pt x="103401" y="0"/>
                  </a:moveTo>
                  <a:lnTo>
                    <a:pt x="379501" y="0"/>
                  </a:lnTo>
                  <a:cubicBezTo>
                    <a:pt x="436608" y="0"/>
                    <a:pt x="482902" y="46294"/>
                    <a:pt x="482902" y="103401"/>
                  </a:cubicBezTo>
                  <a:lnTo>
                    <a:pt x="482902" y="484218"/>
                  </a:lnTo>
                  <a:cubicBezTo>
                    <a:pt x="482902" y="511641"/>
                    <a:pt x="472008" y="537942"/>
                    <a:pt x="452617" y="557333"/>
                  </a:cubicBezTo>
                  <a:cubicBezTo>
                    <a:pt x="433225" y="576725"/>
                    <a:pt x="406925" y="587618"/>
                    <a:pt x="379501" y="587618"/>
                  </a:cubicBezTo>
                  <a:lnTo>
                    <a:pt x="103401" y="587618"/>
                  </a:lnTo>
                  <a:cubicBezTo>
                    <a:pt x="46294" y="587618"/>
                    <a:pt x="0" y="541324"/>
                    <a:pt x="0" y="484218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7"/>
              <a:stretch>
                <a:fillRect l="-4389" t="0" r="-4389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076075" y="3014509"/>
            <a:ext cx="1722081" cy="2095511"/>
            <a:chOff x="0" y="0"/>
            <a:chExt cx="748950" cy="9113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8950" cy="911359"/>
            </a:xfrm>
            <a:custGeom>
              <a:avLst/>
              <a:gdLst/>
              <a:ahLst/>
              <a:cxnLst/>
              <a:rect r="r" b="b" t="t" l="l"/>
              <a:pathLst>
                <a:path h="911359" w="748950">
                  <a:moveTo>
                    <a:pt x="103401" y="0"/>
                  </a:moveTo>
                  <a:lnTo>
                    <a:pt x="645549" y="0"/>
                  </a:lnTo>
                  <a:cubicBezTo>
                    <a:pt x="672973" y="0"/>
                    <a:pt x="699273" y="10894"/>
                    <a:pt x="718665" y="30285"/>
                  </a:cubicBezTo>
                  <a:cubicBezTo>
                    <a:pt x="738056" y="49677"/>
                    <a:pt x="748950" y="75977"/>
                    <a:pt x="748950" y="103401"/>
                  </a:cubicBezTo>
                  <a:lnTo>
                    <a:pt x="748950" y="807958"/>
                  </a:lnTo>
                  <a:cubicBezTo>
                    <a:pt x="748950" y="835381"/>
                    <a:pt x="738056" y="861682"/>
                    <a:pt x="718665" y="881073"/>
                  </a:cubicBezTo>
                  <a:cubicBezTo>
                    <a:pt x="699273" y="900465"/>
                    <a:pt x="672973" y="911359"/>
                    <a:pt x="645549" y="911359"/>
                  </a:cubicBezTo>
                  <a:lnTo>
                    <a:pt x="103401" y="911359"/>
                  </a:lnTo>
                  <a:cubicBezTo>
                    <a:pt x="75977" y="911359"/>
                    <a:pt x="49677" y="900465"/>
                    <a:pt x="30285" y="881073"/>
                  </a:cubicBezTo>
                  <a:cubicBezTo>
                    <a:pt x="10894" y="861682"/>
                    <a:pt x="0" y="835381"/>
                    <a:pt x="0" y="807958"/>
                  </a:cubicBezTo>
                  <a:lnTo>
                    <a:pt x="0" y="103401"/>
                  </a:lnTo>
                  <a:cubicBezTo>
                    <a:pt x="0" y="75977"/>
                    <a:pt x="10894" y="49677"/>
                    <a:pt x="30285" y="30285"/>
                  </a:cubicBezTo>
                  <a:cubicBezTo>
                    <a:pt x="49677" y="10894"/>
                    <a:pt x="75977" y="0"/>
                    <a:pt x="103401" y="0"/>
                  </a:cubicBezTo>
                  <a:close/>
                </a:path>
              </a:pathLst>
            </a:custGeom>
            <a:blipFill>
              <a:blip r:embed="rId8"/>
              <a:stretch>
                <a:fillRect l="-11912" t="0" r="-11912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8033977">
            <a:off x="12922255" y="548513"/>
            <a:ext cx="941141" cy="945431"/>
            <a:chOff x="0" y="0"/>
            <a:chExt cx="482902" cy="4851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2902" cy="485103"/>
            </a:xfrm>
            <a:custGeom>
              <a:avLst/>
              <a:gdLst/>
              <a:ahLst/>
              <a:cxnLst/>
              <a:rect r="r" b="b" t="t" l="l"/>
              <a:pathLst>
                <a:path h="485103" w="482902">
                  <a:moveTo>
                    <a:pt x="189200" y="0"/>
                  </a:moveTo>
                  <a:lnTo>
                    <a:pt x="293702" y="0"/>
                  </a:lnTo>
                  <a:cubicBezTo>
                    <a:pt x="343881" y="0"/>
                    <a:pt x="392005" y="19934"/>
                    <a:pt x="427487" y="55415"/>
                  </a:cubicBezTo>
                  <a:cubicBezTo>
                    <a:pt x="462968" y="90897"/>
                    <a:pt x="482902" y="139021"/>
                    <a:pt x="482902" y="189200"/>
                  </a:cubicBezTo>
                  <a:lnTo>
                    <a:pt x="482902" y="295903"/>
                  </a:lnTo>
                  <a:cubicBezTo>
                    <a:pt x="482902" y="346082"/>
                    <a:pt x="462968" y="394206"/>
                    <a:pt x="427487" y="429688"/>
                  </a:cubicBezTo>
                  <a:cubicBezTo>
                    <a:pt x="392005" y="465170"/>
                    <a:pt x="343881" y="485103"/>
                    <a:pt x="293702" y="485103"/>
                  </a:cubicBezTo>
                  <a:lnTo>
                    <a:pt x="189200" y="485103"/>
                  </a:lnTo>
                  <a:cubicBezTo>
                    <a:pt x="139021" y="485103"/>
                    <a:pt x="90897" y="465170"/>
                    <a:pt x="55415" y="429688"/>
                  </a:cubicBezTo>
                  <a:cubicBezTo>
                    <a:pt x="19934" y="394206"/>
                    <a:pt x="0" y="346082"/>
                    <a:pt x="0" y="295903"/>
                  </a:cubicBezTo>
                  <a:lnTo>
                    <a:pt x="0" y="189200"/>
                  </a:lnTo>
                  <a:cubicBezTo>
                    <a:pt x="0" y="139021"/>
                    <a:pt x="19934" y="90897"/>
                    <a:pt x="55415" y="55415"/>
                  </a:cubicBezTo>
                  <a:cubicBezTo>
                    <a:pt x="90897" y="19934"/>
                    <a:pt x="139021" y="0"/>
                    <a:pt x="189200" y="0"/>
                  </a:cubicBezTo>
                  <a:close/>
                </a:path>
              </a:pathLst>
            </a:custGeom>
            <a:blipFill>
              <a:blip r:embed="rId9"/>
              <a:stretch>
                <a:fillRect l="-73943" t="0" r="-73943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8529482">
            <a:off x="13682476" y="1327761"/>
            <a:ext cx="941141" cy="937878"/>
            <a:chOff x="0" y="0"/>
            <a:chExt cx="687841" cy="6854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7841" cy="685456"/>
            </a:xfrm>
            <a:custGeom>
              <a:avLst/>
              <a:gdLst/>
              <a:ahLst/>
              <a:cxnLst/>
              <a:rect r="r" b="b" t="t" l="l"/>
              <a:pathLst>
                <a:path h="685456" w="687841">
                  <a:moveTo>
                    <a:pt x="189200" y="0"/>
                  </a:moveTo>
                  <a:lnTo>
                    <a:pt x="498641" y="0"/>
                  </a:lnTo>
                  <a:cubicBezTo>
                    <a:pt x="548820" y="0"/>
                    <a:pt x="596944" y="19934"/>
                    <a:pt x="632425" y="55415"/>
                  </a:cubicBezTo>
                  <a:cubicBezTo>
                    <a:pt x="667907" y="90897"/>
                    <a:pt x="687841" y="139021"/>
                    <a:pt x="687841" y="189200"/>
                  </a:cubicBezTo>
                  <a:lnTo>
                    <a:pt x="687841" y="496256"/>
                  </a:lnTo>
                  <a:cubicBezTo>
                    <a:pt x="687841" y="546435"/>
                    <a:pt x="667907" y="594559"/>
                    <a:pt x="632425" y="630041"/>
                  </a:cubicBezTo>
                  <a:cubicBezTo>
                    <a:pt x="596944" y="665523"/>
                    <a:pt x="548820" y="685456"/>
                    <a:pt x="498641" y="685456"/>
                  </a:cubicBezTo>
                  <a:lnTo>
                    <a:pt x="189200" y="685456"/>
                  </a:lnTo>
                  <a:cubicBezTo>
                    <a:pt x="139021" y="685456"/>
                    <a:pt x="90897" y="665523"/>
                    <a:pt x="55415" y="630041"/>
                  </a:cubicBezTo>
                  <a:cubicBezTo>
                    <a:pt x="19934" y="594559"/>
                    <a:pt x="0" y="546435"/>
                    <a:pt x="0" y="496256"/>
                  </a:cubicBezTo>
                  <a:lnTo>
                    <a:pt x="0" y="189200"/>
                  </a:lnTo>
                  <a:cubicBezTo>
                    <a:pt x="0" y="139021"/>
                    <a:pt x="19934" y="90897"/>
                    <a:pt x="55415" y="55415"/>
                  </a:cubicBezTo>
                  <a:cubicBezTo>
                    <a:pt x="90897" y="19934"/>
                    <a:pt x="139021" y="0"/>
                    <a:pt x="189200" y="0"/>
                  </a:cubicBezTo>
                  <a:close/>
                </a:path>
              </a:pathLst>
            </a:custGeom>
            <a:blipFill>
              <a:blip r:embed="rId10"/>
              <a:stretch>
                <a:fillRect l="-73683" t="0" r="-73683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8033977">
            <a:off x="12940244" y="1991994"/>
            <a:ext cx="941141" cy="937878"/>
            <a:chOff x="0" y="0"/>
            <a:chExt cx="543631" cy="5417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3631" cy="541746"/>
            </a:xfrm>
            <a:custGeom>
              <a:avLst/>
              <a:gdLst/>
              <a:ahLst/>
              <a:cxnLst/>
              <a:rect r="r" b="b" t="t" l="l"/>
              <a:pathLst>
                <a:path h="541746" w="543631">
                  <a:moveTo>
                    <a:pt x="189200" y="0"/>
                  </a:moveTo>
                  <a:lnTo>
                    <a:pt x="354431" y="0"/>
                  </a:lnTo>
                  <a:cubicBezTo>
                    <a:pt x="404610" y="0"/>
                    <a:pt x="452734" y="19934"/>
                    <a:pt x="488216" y="55415"/>
                  </a:cubicBezTo>
                  <a:cubicBezTo>
                    <a:pt x="523698" y="90897"/>
                    <a:pt x="543631" y="139021"/>
                    <a:pt x="543631" y="189200"/>
                  </a:cubicBezTo>
                  <a:lnTo>
                    <a:pt x="543631" y="352546"/>
                  </a:lnTo>
                  <a:cubicBezTo>
                    <a:pt x="543631" y="402725"/>
                    <a:pt x="523698" y="450849"/>
                    <a:pt x="488216" y="486331"/>
                  </a:cubicBezTo>
                  <a:cubicBezTo>
                    <a:pt x="452734" y="521813"/>
                    <a:pt x="404610" y="541746"/>
                    <a:pt x="354431" y="541746"/>
                  </a:cubicBezTo>
                  <a:lnTo>
                    <a:pt x="189200" y="541746"/>
                  </a:lnTo>
                  <a:cubicBezTo>
                    <a:pt x="139021" y="541746"/>
                    <a:pt x="90897" y="521813"/>
                    <a:pt x="55415" y="486331"/>
                  </a:cubicBezTo>
                  <a:cubicBezTo>
                    <a:pt x="19934" y="450849"/>
                    <a:pt x="0" y="402725"/>
                    <a:pt x="0" y="352546"/>
                  </a:cubicBezTo>
                  <a:lnTo>
                    <a:pt x="0" y="189200"/>
                  </a:lnTo>
                  <a:cubicBezTo>
                    <a:pt x="0" y="139021"/>
                    <a:pt x="19934" y="90897"/>
                    <a:pt x="55415" y="55415"/>
                  </a:cubicBezTo>
                  <a:cubicBezTo>
                    <a:pt x="90897" y="19934"/>
                    <a:pt x="139021" y="0"/>
                    <a:pt x="189200" y="0"/>
                  </a:cubicBezTo>
                  <a:close/>
                </a:path>
              </a:pathLst>
            </a:custGeom>
            <a:blipFill>
              <a:blip r:embed="rId11"/>
              <a:stretch>
                <a:fillRect l="-61051" t="0" r="-6105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8033977">
            <a:off x="12219425" y="1278871"/>
            <a:ext cx="941141" cy="945431"/>
            <a:chOff x="0" y="0"/>
            <a:chExt cx="748950" cy="7523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8950" cy="752364"/>
            </a:xfrm>
            <a:custGeom>
              <a:avLst/>
              <a:gdLst/>
              <a:ahLst/>
              <a:cxnLst/>
              <a:rect r="r" b="b" t="t" l="l"/>
              <a:pathLst>
                <a:path h="752364" w="748950">
                  <a:moveTo>
                    <a:pt x="189200" y="0"/>
                  </a:moveTo>
                  <a:lnTo>
                    <a:pt x="559750" y="0"/>
                  </a:lnTo>
                  <a:cubicBezTo>
                    <a:pt x="609929" y="0"/>
                    <a:pt x="658053" y="19934"/>
                    <a:pt x="693535" y="55415"/>
                  </a:cubicBezTo>
                  <a:cubicBezTo>
                    <a:pt x="729016" y="90897"/>
                    <a:pt x="748950" y="139021"/>
                    <a:pt x="748950" y="189200"/>
                  </a:cubicBezTo>
                  <a:lnTo>
                    <a:pt x="748950" y="563163"/>
                  </a:lnTo>
                  <a:cubicBezTo>
                    <a:pt x="748950" y="613342"/>
                    <a:pt x="729016" y="661466"/>
                    <a:pt x="693535" y="696948"/>
                  </a:cubicBezTo>
                  <a:cubicBezTo>
                    <a:pt x="658053" y="732430"/>
                    <a:pt x="609929" y="752364"/>
                    <a:pt x="559750" y="752364"/>
                  </a:cubicBezTo>
                  <a:lnTo>
                    <a:pt x="189200" y="752364"/>
                  </a:lnTo>
                  <a:cubicBezTo>
                    <a:pt x="139021" y="752364"/>
                    <a:pt x="90897" y="732430"/>
                    <a:pt x="55415" y="696948"/>
                  </a:cubicBezTo>
                  <a:cubicBezTo>
                    <a:pt x="19934" y="661466"/>
                    <a:pt x="0" y="613342"/>
                    <a:pt x="0" y="563163"/>
                  </a:cubicBezTo>
                  <a:lnTo>
                    <a:pt x="0" y="189200"/>
                  </a:lnTo>
                  <a:cubicBezTo>
                    <a:pt x="0" y="139021"/>
                    <a:pt x="19934" y="90897"/>
                    <a:pt x="55415" y="55415"/>
                  </a:cubicBezTo>
                  <a:cubicBezTo>
                    <a:pt x="90897" y="19934"/>
                    <a:pt x="139021" y="0"/>
                    <a:pt x="189200" y="0"/>
                  </a:cubicBezTo>
                  <a:close/>
                </a:path>
              </a:pathLst>
            </a:custGeom>
            <a:blipFill>
              <a:blip r:embed="rId12"/>
              <a:stretch>
                <a:fillRect l="-64622" t="0" r="-64622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8100000">
            <a:off x="-543220" y="6268550"/>
            <a:ext cx="3736537" cy="749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36"/>
              </a:lnSpc>
            </a:pPr>
            <a:r>
              <a:rPr lang="en-US" sz="44025" i="true" spc="-264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24111" y="5353067"/>
            <a:ext cx="1756867" cy="1841848"/>
            <a:chOff x="0" y="0"/>
            <a:chExt cx="893481" cy="93669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3481" cy="936699"/>
            </a:xfrm>
            <a:custGeom>
              <a:avLst/>
              <a:gdLst/>
              <a:ahLst/>
              <a:cxnLst/>
              <a:rect r="r" b="b" t="t" l="l"/>
              <a:pathLst>
                <a:path h="936699" w="893481">
                  <a:moveTo>
                    <a:pt x="101353" y="0"/>
                  </a:moveTo>
                  <a:lnTo>
                    <a:pt x="792127" y="0"/>
                  </a:lnTo>
                  <a:cubicBezTo>
                    <a:pt x="848103" y="0"/>
                    <a:pt x="893481" y="45377"/>
                    <a:pt x="893481" y="101353"/>
                  </a:cubicBezTo>
                  <a:lnTo>
                    <a:pt x="893481" y="835346"/>
                  </a:lnTo>
                  <a:cubicBezTo>
                    <a:pt x="893481" y="862226"/>
                    <a:pt x="882802" y="888006"/>
                    <a:pt x="863795" y="907013"/>
                  </a:cubicBezTo>
                  <a:cubicBezTo>
                    <a:pt x="844788" y="926021"/>
                    <a:pt x="819008" y="936699"/>
                    <a:pt x="792127" y="936699"/>
                  </a:cubicBezTo>
                  <a:lnTo>
                    <a:pt x="101353" y="936699"/>
                  </a:lnTo>
                  <a:cubicBezTo>
                    <a:pt x="45377" y="936699"/>
                    <a:pt x="0" y="891322"/>
                    <a:pt x="0" y="835346"/>
                  </a:cubicBezTo>
                  <a:lnTo>
                    <a:pt x="0" y="101353"/>
                  </a:lnTo>
                  <a:cubicBezTo>
                    <a:pt x="0" y="45377"/>
                    <a:pt x="45377" y="0"/>
                    <a:pt x="101353" y="0"/>
                  </a:cubicBezTo>
                  <a:close/>
                </a:path>
              </a:pathLst>
            </a:custGeom>
            <a:blipFill>
              <a:blip r:embed="rId13"/>
              <a:stretch>
                <a:fillRect l="-3835" t="0" r="-3835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64144" y="3049776"/>
            <a:ext cx="1756867" cy="1841848"/>
            <a:chOff x="0" y="0"/>
            <a:chExt cx="628048" cy="6584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28048" cy="658427"/>
            </a:xfrm>
            <a:custGeom>
              <a:avLst/>
              <a:gdLst/>
              <a:ahLst/>
              <a:cxnLst/>
              <a:rect r="r" b="b" t="t" l="l"/>
              <a:pathLst>
                <a:path h="658427" w="628048">
                  <a:moveTo>
                    <a:pt x="101353" y="0"/>
                  </a:moveTo>
                  <a:lnTo>
                    <a:pt x="526695" y="0"/>
                  </a:lnTo>
                  <a:cubicBezTo>
                    <a:pt x="582671" y="0"/>
                    <a:pt x="628048" y="45377"/>
                    <a:pt x="628048" y="101353"/>
                  </a:cubicBezTo>
                  <a:lnTo>
                    <a:pt x="628048" y="557074"/>
                  </a:lnTo>
                  <a:cubicBezTo>
                    <a:pt x="628048" y="613050"/>
                    <a:pt x="582671" y="658427"/>
                    <a:pt x="526695" y="658427"/>
                  </a:cubicBezTo>
                  <a:lnTo>
                    <a:pt x="101353" y="658427"/>
                  </a:lnTo>
                  <a:cubicBezTo>
                    <a:pt x="45377" y="658427"/>
                    <a:pt x="0" y="613050"/>
                    <a:pt x="0" y="557074"/>
                  </a:cubicBezTo>
                  <a:lnTo>
                    <a:pt x="0" y="101353"/>
                  </a:lnTo>
                  <a:cubicBezTo>
                    <a:pt x="0" y="45377"/>
                    <a:pt x="45377" y="0"/>
                    <a:pt x="101353" y="0"/>
                  </a:cubicBezTo>
                  <a:close/>
                </a:path>
              </a:pathLst>
            </a:custGeom>
            <a:blipFill>
              <a:blip r:embed="rId14"/>
              <a:stretch>
                <a:fillRect l="-4775" t="0" r="-4775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24111" y="7652115"/>
            <a:ext cx="1756867" cy="1841848"/>
            <a:chOff x="0" y="0"/>
            <a:chExt cx="893481" cy="93669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93481" cy="936699"/>
            </a:xfrm>
            <a:custGeom>
              <a:avLst/>
              <a:gdLst/>
              <a:ahLst/>
              <a:cxnLst/>
              <a:rect r="r" b="b" t="t" l="l"/>
              <a:pathLst>
                <a:path h="936699" w="893481">
                  <a:moveTo>
                    <a:pt x="101353" y="0"/>
                  </a:moveTo>
                  <a:lnTo>
                    <a:pt x="792127" y="0"/>
                  </a:lnTo>
                  <a:cubicBezTo>
                    <a:pt x="848103" y="0"/>
                    <a:pt x="893481" y="45377"/>
                    <a:pt x="893481" y="101353"/>
                  </a:cubicBezTo>
                  <a:lnTo>
                    <a:pt x="893481" y="835346"/>
                  </a:lnTo>
                  <a:cubicBezTo>
                    <a:pt x="893481" y="862226"/>
                    <a:pt x="882802" y="888006"/>
                    <a:pt x="863795" y="907013"/>
                  </a:cubicBezTo>
                  <a:cubicBezTo>
                    <a:pt x="844788" y="926021"/>
                    <a:pt x="819008" y="936699"/>
                    <a:pt x="792127" y="936699"/>
                  </a:cubicBezTo>
                  <a:lnTo>
                    <a:pt x="101353" y="936699"/>
                  </a:lnTo>
                  <a:cubicBezTo>
                    <a:pt x="45377" y="936699"/>
                    <a:pt x="0" y="891322"/>
                    <a:pt x="0" y="835346"/>
                  </a:cubicBezTo>
                  <a:lnTo>
                    <a:pt x="0" y="101353"/>
                  </a:lnTo>
                  <a:cubicBezTo>
                    <a:pt x="0" y="45377"/>
                    <a:pt x="45377" y="0"/>
                    <a:pt x="101353" y="0"/>
                  </a:cubicBezTo>
                  <a:close/>
                </a:path>
              </a:pathLst>
            </a:custGeom>
            <a:blipFill>
              <a:blip r:embed="rId15"/>
              <a:stretch>
                <a:fillRect l="-5126" t="0" r="-5126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5400000">
            <a:off x="13938986" y="4872800"/>
            <a:ext cx="6064235" cy="1336244"/>
            <a:chOff x="0" y="0"/>
            <a:chExt cx="2860107" cy="63022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60107" cy="630220"/>
            </a:xfrm>
            <a:custGeom>
              <a:avLst/>
              <a:gdLst/>
              <a:ahLst/>
              <a:cxnLst/>
              <a:rect r="r" b="b" t="t" l="l"/>
              <a:pathLst>
                <a:path h="630220" w="2860107">
                  <a:moveTo>
                    <a:pt x="17873" y="0"/>
                  </a:moveTo>
                  <a:lnTo>
                    <a:pt x="2842234" y="0"/>
                  </a:lnTo>
                  <a:cubicBezTo>
                    <a:pt x="2852105" y="0"/>
                    <a:pt x="2860107" y="8002"/>
                    <a:pt x="2860107" y="17873"/>
                  </a:cubicBezTo>
                  <a:lnTo>
                    <a:pt x="2860107" y="612347"/>
                  </a:lnTo>
                  <a:cubicBezTo>
                    <a:pt x="2860107" y="617087"/>
                    <a:pt x="2858224" y="621633"/>
                    <a:pt x="2854872" y="624985"/>
                  </a:cubicBezTo>
                  <a:cubicBezTo>
                    <a:pt x="2851520" y="628337"/>
                    <a:pt x="2846974" y="630220"/>
                    <a:pt x="2842234" y="630220"/>
                  </a:cubicBezTo>
                  <a:lnTo>
                    <a:pt x="17873" y="630220"/>
                  </a:lnTo>
                  <a:cubicBezTo>
                    <a:pt x="8002" y="630220"/>
                    <a:pt x="0" y="622218"/>
                    <a:pt x="0" y="612347"/>
                  </a:cubicBezTo>
                  <a:lnTo>
                    <a:pt x="0" y="17873"/>
                  </a:lnTo>
                  <a:cubicBezTo>
                    <a:pt x="0" y="8002"/>
                    <a:pt x="8002" y="0"/>
                    <a:pt x="17873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9338" r="0" b="-9338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-3744333">
            <a:off x="15938828" y="-2981368"/>
            <a:ext cx="3072647" cy="634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0"/>
              </a:lnSpc>
            </a:pPr>
            <a:r>
              <a:rPr lang="en-US" sz="37043" i="true" spc="-2222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9301" y="665258"/>
            <a:ext cx="1095273" cy="65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 spc="-228" b="true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04178" y="1609184"/>
            <a:ext cx="5328879" cy="82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7"/>
              </a:lnSpc>
            </a:pPr>
            <a:r>
              <a:rPr lang="en-US" sz="4783" spc="-239" b="true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Design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354039" y="1371354"/>
            <a:ext cx="7371876" cy="86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b="true" sz="6762" spc="-541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ONE </a:t>
            </a:r>
            <a:r>
              <a:rPr lang="en-US" b="true" sz="6762" spc="-541">
                <a:solidFill>
                  <a:srgbClr val="7ED95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UNIT</a:t>
            </a:r>
            <a:r>
              <a:rPr lang="en-US" b="true" sz="6762" spc="-541">
                <a:solidFill>
                  <a:srgbClr val="C1FF7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b="true" sz="6762" spc="-541">
                <a:solidFill>
                  <a:srgbClr val="0097B2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AT A TIME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964847" y="5610521"/>
            <a:ext cx="12954265" cy="310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3544" spc="-177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Each unit marks the first step toward a goal - starting with one, then ten, then a hundred, then a thousand - ultimately forming a larger whole. This illustrates that </a:t>
            </a:r>
            <a:r>
              <a:rPr lang="en-US" b="true" sz="3544" spc="-177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each accomplishment is both a milestone and a stepping stone toward an even bigger journey</a:t>
            </a:r>
            <a:r>
              <a:rPr lang="en-US" sz="3544" spc="-177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.</a:t>
            </a:r>
          </a:p>
          <a:p>
            <a:pPr algn="ctr">
              <a:lnSpc>
                <a:spcPts val="4822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3007963" y="8515889"/>
            <a:ext cx="12954265" cy="92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2644" spc="-132">
                <a:solidFill>
                  <a:srgbClr val="046373"/>
                </a:solidFill>
                <a:latin typeface="Arial Nova"/>
                <a:ea typeface="Arial Nova"/>
                <a:cs typeface="Arial Nova"/>
                <a:sym typeface="Arial Nova"/>
              </a:rPr>
              <a:t>The concept of units is used to represent the first steps toward a goal which inspires the slogan “One Unit at a Time” where each unit symbolises a step, task, or goal in the individual’s journey.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7884763">
            <a:off x="16237615" y="5811722"/>
            <a:ext cx="3333277" cy="68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9"/>
              </a:lnSpc>
            </a:pPr>
            <a:r>
              <a:rPr lang="en-US" sz="40185" i="true" spc="-2411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3" id="3"/>
          <p:cNvSpPr txBox="true"/>
          <p:nvPr/>
        </p:nvSpPr>
        <p:spPr>
          <a:xfrm rot="1929502">
            <a:off x="9810808" y="4946971"/>
            <a:ext cx="4104073" cy="841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9"/>
              </a:lnSpc>
            </a:pPr>
            <a:r>
              <a:rPr lang="en-US" sz="49478" i="true" spc="-2968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grpSp>
        <p:nvGrpSpPr>
          <p:cNvPr name="Group 4" id="4"/>
          <p:cNvGrpSpPr/>
          <p:nvPr/>
        </p:nvGrpSpPr>
        <p:grpSpPr>
          <a:xfrm rot="467343">
            <a:off x="12815095" y="5492428"/>
            <a:ext cx="3925582" cy="3593822"/>
            <a:chOff x="0" y="0"/>
            <a:chExt cx="863483" cy="79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483" cy="790508"/>
            </a:xfrm>
            <a:custGeom>
              <a:avLst/>
              <a:gdLst/>
              <a:ahLst/>
              <a:cxnLst/>
              <a:rect r="r" b="b" t="t" l="l"/>
              <a:pathLst>
                <a:path h="790508" w="863483">
                  <a:moveTo>
                    <a:pt x="74943" y="0"/>
                  </a:moveTo>
                  <a:lnTo>
                    <a:pt x="788541" y="0"/>
                  </a:lnTo>
                  <a:cubicBezTo>
                    <a:pt x="808417" y="0"/>
                    <a:pt x="827479" y="7896"/>
                    <a:pt x="841533" y="21950"/>
                  </a:cubicBezTo>
                  <a:cubicBezTo>
                    <a:pt x="855588" y="36005"/>
                    <a:pt x="863483" y="55067"/>
                    <a:pt x="863483" y="74943"/>
                  </a:cubicBezTo>
                  <a:lnTo>
                    <a:pt x="863483" y="715566"/>
                  </a:lnTo>
                  <a:cubicBezTo>
                    <a:pt x="863483" y="735442"/>
                    <a:pt x="855588" y="754504"/>
                    <a:pt x="841533" y="768558"/>
                  </a:cubicBezTo>
                  <a:cubicBezTo>
                    <a:pt x="827479" y="782613"/>
                    <a:pt x="808417" y="790508"/>
                    <a:pt x="788541" y="790508"/>
                  </a:cubicBezTo>
                  <a:lnTo>
                    <a:pt x="74943" y="790508"/>
                  </a:lnTo>
                  <a:cubicBezTo>
                    <a:pt x="55067" y="790508"/>
                    <a:pt x="36005" y="782613"/>
                    <a:pt x="21950" y="768558"/>
                  </a:cubicBezTo>
                  <a:cubicBezTo>
                    <a:pt x="7896" y="754504"/>
                    <a:pt x="0" y="735442"/>
                    <a:pt x="0" y="715566"/>
                  </a:cubicBezTo>
                  <a:lnTo>
                    <a:pt x="0" y="74943"/>
                  </a:lnTo>
                  <a:cubicBezTo>
                    <a:pt x="0" y="55067"/>
                    <a:pt x="7896" y="36005"/>
                    <a:pt x="21950" y="21950"/>
                  </a:cubicBezTo>
                  <a:cubicBezTo>
                    <a:pt x="36005" y="7896"/>
                    <a:pt x="55067" y="0"/>
                    <a:pt x="7494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483" cy="819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391440">
            <a:off x="15217495" y="3551114"/>
            <a:ext cx="1128424" cy="1963993"/>
            <a:chOff x="0" y="0"/>
            <a:chExt cx="710790" cy="1237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752936" cy="1245481"/>
            </a:xfrm>
            <a:custGeom>
              <a:avLst/>
              <a:gdLst/>
              <a:ahLst/>
              <a:cxnLst/>
              <a:rect r="r" b="b" t="t" l="l"/>
              <a:pathLst>
                <a:path h="1245481" w="752936">
                  <a:moveTo>
                    <a:pt x="61859" y="205899"/>
                  </a:moveTo>
                  <a:cubicBezTo>
                    <a:pt x="0" y="394759"/>
                    <a:pt x="44829" y="578583"/>
                    <a:pt x="95853" y="676146"/>
                  </a:cubicBezTo>
                  <a:lnTo>
                    <a:pt x="394188" y="1245481"/>
                  </a:lnTo>
                  <a:lnTo>
                    <a:pt x="686226" y="678181"/>
                  </a:lnTo>
                  <a:cubicBezTo>
                    <a:pt x="733683" y="573228"/>
                    <a:pt x="752936" y="461901"/>
                    <a:pt x="741770" y="337938"/>
                  </a:cubicBezTo>
                  <a:cubicBezTo>
                    <a:pt x="727815" y="166456"/>
                    <a:pt x="656773" y="33414"/>
                    <a:pt x="569013" y="14416"/>
                  </a:cubicBezTo>
                  <a:cubicBezTo>
                    <a:pt x="515188" y="5218"/>
                    <a:pt x="463193" y="33187"/>
                    <a:pt x="422612" y="100263"/>
                  </a:cubicBezTo>
                  <a:cubicBezTo>
                    <a:pt x="411689" y="118311"/>
                    <a:pt x="401927" y="138488"/>
                    <a:pt x="393419" y="160418"/>
                  </a:cubicBezTo>
                  <a:cubicBezTo>
                    <a:pt x="383323" y="135449"/>
                    <a:pt x="371486" y="112608"/>
                    <a:pt x="358098" y="92364"/>
                  </a:cubicBezTo>
                  <a:cubicBezTo>
                    <a:pt x="311432" y="21820"/>
                    <a:pt x="252030" y="0"/>
                    <a:pt x="194972" y="15594"/>
                  </a:cubicBezTo>
                  <a:cubicBezTo>
                    <a:pt x="140930" y="36360"/>
                    <a:pt x="92423" y="105699"/>
                    <a:pt x="61859" y="205899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6637" y="59790"/>
              <a:ext cx="577517" cy="95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67343">
            <a:off x="13048455" y="5760248"/>
            <a:ext cx="3451175" cy="3114387"/>
            <a:chOff x="0" y="0"/>
            <a:chExt cx="759131" cy="68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131" cy="685050"/>
            </a:xfrm>
            <a:custGeom>
              <a:avLst/>
              <a:gdLst/>
              <a:ahLst/>
              <a:cxnLst/>
              <a:rect r="r" b="b" t="t" l="l"/>
              <a:pathLst>
                <a:path h="685050" w="759131">
                  <a:moveTo>
                    <a:pt x="85244" y="0"/>
                  </a:moveTo>
                  <a:lnTo>
                    <a:pt x="673887" y="0"/>
                  </a:lnTo>
                  <a:cubicBezTo>
                    <a:pt x="720966" y="0"/>
                    <a:pt x="759131" y="38165"/>
                    <a:pt x="759131" y="85244"/>
                  </a:cubicBezTo>
                  <a:lnTo>
                    <a:pt x="759131" y="599806"/>
                  </a:lnTo>
                  <a:cubicBezTo>
                    <a:pt x="759131" y="622414"/>
                    <a:pt x="750150" y="644097"/>
                    <a:pt x="734164" y="660083"/>
                  </a:cubicBezTo>
                  <a:cubicBezTo>
                    <a:pt x="718178" y="676069"/>
                    <a:pt x="696495" y="685050"/>
                    <a:pt x="673887" y="685050"/>
                  </a:cubicBezTo>
                  <a:lnTo>
                    <a:pt x="85244" y="685050"/>
                  </a:lnTo>
                  <a:cubicBezTo>
                    <a:pt x="38165" y="685050"/>
                    <a:pt x="0" y="646885"/>
                    <a:pt x="0" y="599806"/>
                  </a:cubicBezTo>
                  <a:lnTo>
                    <a:pt x="0" y="85244"/>
                  </a:lnTo>
                  <a:cubicBezTo>
                    <a:pt x="0" y="62636"/>
                    <a:pt x="8981" y="40954"/>
                    <a:pt x="24967" y="24967"/>
                  </a:cubicBezTo>
                  <a:cubicBezTo>
                    <a:pt x="40954" y="8981"/>
                    <a:pt x="62636" y="0"/>
                    <a:pt x="85244" y="0"/>
                  </a:cubicBezTo>
                  <a:close/>
                </a:path>
              </a:pathLst>
            </a:custGeom>
            <a:solidFill>
              <a:srgbClr val="7DF7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59131" cy="71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467343">
            <a:off x="13605594" y="6592086"/>
            <a:ext cx="527894" cy="843875"/>
            <a:chOff x="0" y="0"/>
            <a:chExt cx="50845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467343">
            <a:off x="15411023" y="6839048"/>
            <a:ext cx="527894" cy="843875"/>
            <a:chOff x="0" y="0"/>
            <a:chExt cx="50845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4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8455">
                  <a:moveTo>
                    <a:pt x="254228" y="0"/>
                  </a:moveTo>
                  <a:cubicBezTo>
                    <a:pt x="113822" y="0"/>
                    <a:pt x="0" y="181951"/>
                    <a:pt x="0" y="406400"/>
                  </a:cubicBezTo>
                  <a:cubicBezTo>
                    <a:pt x="0" y="630849"/>
                    <a:pt x="113822" y="812800"/>
                    <a:pt x="254228" y="812800"/>
                  </a:cubicBezTo>
                  <a:cubicBezTo>
                    <a:pt x="394634" y="812800"/>
                    <a:pt x="508455" y="630849"/>
                    <a:pt x="508455" y="406400"/>
                  </a:cubicBezTo>
                  <a:cubicBezTo>
                    <a:pt x="508455" y="181951"/>
                    <a:pt x="394634" y="0"/>
                    <a:pt x="2542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47668" y="47625"/>
              <a:ext cx="4131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88340" y="98769"/>
            <a:ext cx="2812820" cy="1772076"/>
          </a:xfrm>
          <a:custGeom>
            <a:avLst/>
            <a:gdLst/>
            <a:ahLst/>
            <a:cxnLst/>
            <a:rect r="r" b="b" t="t" l="l"/>
            <a:pathLst>
              <a:path h="1772076" w="2812820">
                <a:moveTo>
                  <a:pt x="0" y="0"/>
                </a:moveTo>
                <a:lnTo>
                  <a:pt x="2812820" y="0"/>
                </a:lnTo>
                <a:lnTo>
                  <a:pt x="2812820" y="1772077"/>
                </a:lnTo>
                <a:lnTo>
                  <a:pt x="0" y="177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7884763">
            <a:off x="-1088390" y="-1898618"/>
            <a:ext cx="2440390" cy="501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89"/>
              </a:lnSpc>
            </a:pPr>
            <a:r>
              <a:rPr lang="en-US" sz="29421" i="true" spc="-1765">
                <a:solidFill>
                  <a:srgbClr val="00BF63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535" y="4632325"/>
            <a:ext cx="11522626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b="true" sz="9999" spc="-799">
                <a:solidFill>
                  <a:srgbClr val="046373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DEVELOPMENT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DAGX-4cteHQ</dc:identifier>
  <dcterms:modified xsi:type="dcterms:W3CDTF">2011-08-01T06:04:30Z</dcterms:modified>
  <cp:revision>1</cp:revision>
  <dc:title>Lovely Fernandez C2030405696 Technological University Dublin Computer Science Department</dc:title>
</cp:coreProperties>
</file>